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CEF7"/>
    <a:srgbClr val="FFFD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653136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voyage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monde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poésie</a:t>
            </a:r>
            <a:r>
              <a:rPr lang="en-GB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fr-FR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çaise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Catherine est pleine de vie</a:t>
            </a: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Elle court </a:t>
            </a:r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coeur ouvert</a:t>
            </a: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Vers </a:t>
            </a:r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futur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0" y="836712"/>
            <a:ext cx="3008313" cy="469106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 BLANCA" pitchFamily="2" charset="0"/>
              </a:rPr>
              <a:t>Catherine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R BLANCA" pitchFamily="2" charset="0"/>
              </a:rPr>
              <a:t>Catherine est pleine de vie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R BLANCA" pitchFamily="2" charset="0"/>
              </a:rPr>
              <a:t>Elle court toujours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R BLANCA" pitchFamily="2" charset="0"/>
              </a:rPr>
              <a:t>Sans cesse, avec un crie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AR BLANCA" pitchFamily="2" charset="0"/>
              </a:rPr>
              <a:t>Vers la futur</a:t>
            </a:r>
            <a:r>
              <a:rPr lang="en-GB" sz="3200" b="1" dirty="0" smtClean="0">
                <a:solidFill>
                  <a:schemeClr val="bg1"/>
                </a:solidFill>
                <a:latin typeface="AR BLANCA" pitchFamily="2" charset="0"/>
              </a:rPr>
              <a:t>e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Диана\Desktop\поэзия\катя сп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312368" cy="604867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>
            <a:off x="3529331" y="357166"/>
            <a:ext cx="45719" cy="57689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Nastia N.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s’ appelle Nastia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est très sportive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Dans son ame il y a 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 qualités positives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Диана\Desktop\поэзия\настя ненаше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323267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229600" cy="1828800"/>
          </a:xfrm>
        </p:spPr>
        <p:txBody>
          <a:bodyPr>
            <a:noAutofit/>
          </a:bodyPr>
          <a:lstStyle/>
          <a:p>
            <a:r>
              <a:rPr lang="en-GB" sz="8000" i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Merci</a:t>
            </a:r>
            <a:r>
              <a:rPr lang="en-GB" sz="80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GB" sz="8000" i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GB" sz="80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80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80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attention</a:t>
            </a:r>
            <a:endParaRPr lang="ru-RU" sz="8000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1752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836712"/>
            <a:ext cx="8003232" cy="56762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fr-FR" sz="8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musique des mots</a:t>
            </a:r>
            <a:r>
              <a:rPr lang="ru-RU" sz="8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fr-FR" sz="8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 équipe d</a:t>
            </a:r>
            <a:r>
              <a:rPr lang="en-US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groupe français du </a:t>
            </a:r>
            <a:r>
              <a:rPr lang="en-US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GB" sz="4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gymnase</a:t>
            </a:r>
            <a:r>
              <a:rPr lang="fr-FR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 d</a:t>
            </a:r>
            <a:r>
              <a:rPr lang="en-US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4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Ekaterinbourg</a:t>
            </a: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buNone/>
            </a:pP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Troisi</a:t>
            </a:r>
            <a:r>
              <a:rPr lang="fr-FR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GB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GB" sz="4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étape</a:t>
            </a:r>
            <a:endParaRPr lang="ru-RU" sz="4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dirty="0" smtClean="0">
              <a:latin typeface="AR BLANCA" pitchFamily="2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rgbClr val="FECEF7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0"/>
            <a:ext cx="8316416" cy="804862"/>
          </a:xfrm>
        </p:spPr>
        <p:txBody>
          <a:bodyPr>
            <a:noAutofit/>
          </a:bodyPr>
          <a:lstStyle/>
          <a:p>
            <a:pPr algn="ctr"/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Nous </a:t>
            </a:r>
            <a:r>
              <a:rPr lang="en-GB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adorons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France et la culture </a:t>
            </a:r>
            <a:r>
              <a:rPr lang="en-GB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fr-FR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çaise! Et ce concours des vers est un grand plaisir pour nous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ана\Desktop\поэзия\Snapshot_2010031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732240" cy="456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/>
          </a:bodyPr>
          <a:lstStyle/>
          <a:p>
            <a:r>
              <a:rPr lang="en-GB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astasie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Anastasie est très intelligente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Talanteuse</a:t>
            </a:r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adorable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est très belle et très charmante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Elle est une fille formidable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Диана\Desktop\поэзия\настя кулиш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07811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20072" y="332656"/>
            <a:ext cx="3008313" cy="6525344"/>
          </a:xfrm>
        </p:spPr>
        <p:txBody>
          <a:bodyPr>
            <a:normAutofit fontScale="85000" lnSpcReduction="20000"/>
          </a:bodyPr>
          <a:lstStyle/>
          <a:p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Irène</a:t>
            </a:r>
            <a:endParaRPr lang="ru-RU" sz="4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 yeux sont </a:t>
            </a:r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 vert</a:t>
            </a:r>
            <a:endParaRPr lang="ru-RU" sz="4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est pleine </a:t>
            </a:r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amour</a:t>
            </a:r>
            <a:endParaRPr lang="ru-RU" sz="4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 face est </a:t>
            </a:r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pâle </a:t>
            </a:r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comme </a:t>
            </a:r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l’hiver</a:t>
            </a:r>
          </a:p>
          <a:p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est</a:t>
            </a:r>
            <a:endParaRPr lang="ru-RU" sz="4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souriante toujours</a:t>
            </a:r>
            <a:endParaRPr lang="ru-RU" sz="4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Диана\Desktop\поэзия\ир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310770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85000" lnSpcReduction="10000"/>
          </a:bodyPr>
          <a:lstStyle/>
          <a:p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endParaRPr lang="ru-RU" sz="4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 connais un garçon</a:t>
            </a:r>
            <a:endParaRPr lang="ru-RU" sz="4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est très </a:t>
            </a:r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4300" b="1" i="1" dirty="0" smtClean="0">
                <a:solidFill>
                  <a:schemeClr val="bg1"/>
                </a:solidFill>
                <a:latin typeface="Cambria"/>
                <a:cs typeface="Times New Roman" pitchFamily="18" charset="0"/>
              </a:rPr>
              <a:t>é</a:t>
            </a:r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rieux</a:t>
            </a:r>
            <a:endParaRPr lang="ru-RU" sz="4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Pour ses amis il est bon</a:t>
            </a:r>
          </a:p>
          <a:p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4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n’est pas paresseux </a:t>
            </a:r>
            <a:endParaRPr lang="ru-RU" sz="4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Диана\Desktop\поэзия\ро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332656"/>
            <a:ext cx="338437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476672"/>
            <a:ext cx="3008313" cy="6048672"/>
          </a:xfrm>
        </p:spPr>
        <p:txBody>
          <a:bodyPr>
            <a:normAutofit fontScale="92500"/>
          </a:bodyPr>
          <a:lstStyle/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 grand esprit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 très </a:t>
            </a:r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original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aime la vie</a:t>
            </a: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Celle qui n’est pas banale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 gestes </a:t>
            </a:r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3500" b="1" i="1" dirty="0" smtClean="0">
                <a:solidFill>
                  <a:schemeClr val="bg1"/>
                </a:solidFill>
                <a:latin typeface="Cambria"/>
                <a:cs typeface="Times New Roman" pitchFamily="18" charset="0"/>
              </a:rPr>
              <a:t>é</a:t>
            </a:r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mouvants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son visage charmant</a:t>
            </a:r>
            <a:endParaRPr lang="ru-RU" sz="3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Диана\Desktop\поэзия\ан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357298"/>
            <a:ext cx="388843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2890664" cy="6525344"/>
          </a:xfrm>
        </p:spPr>
        <p:txBody>
          <a:bodyPr>
            <a:normAutofit/>
          </a:bodyPr>
          <a:lstStyle/>
          <a:p>
            <a:r>
              <a:rPr lang="fr-FR" i="1" dirty="0" smtClean="0"/>
              <a:t> 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Stas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Dans notre classe il y a un </a:t>
            </a:r>
            <a:r>
              <a:rPr lang="fr-F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garçon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est tres gentil, et il aime  notre classe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sait comment on peut jouer au football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n’aime pas rester tout seul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Диана\Desktop\поэзия\стас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52839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394720" cy="6237312"/>
          </a:xfrm>
        </p:spPr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Diane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Dans notre classe il y a une fille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 aime les bananes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Elle est très gaie et pas tranquille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elle s’ appelle Diane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Диана\Desktop\поэзия\ДИА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96044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229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Le voyage dans le monde de la poésie française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Catherine est pleine de vie Elle court à coeur ouvert Vers son futur </vt:lpstr>
      <vt:lpstr>Слайд 11</vt:lpstr>
      <vt:lpstr>Merci pour votre 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voyage dans le monde de la poésie française</dc:title>
  <dc:creator>Диана</dc:creator>
  <cp:lastModifiedBy>KLE</cp:lastModifiedBy>
  <cp:revision>29</cp:revision>
  <dcterms:created xsi:type="dcterms:W3CDTF">2010-12-02T13:31:12Z</dcterms:created>
  <dcterms:modified xsi:type="dcterms:W3CDTF">2006-01-01T16:32:06Z</dcterms:modified>
</cp:coreProperties>
</file>