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F"/>
    <a:srgbClr val="F9FFE5"/>
    <a:srgbClr val="DBD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95B2-8331-49CE-AF6A-3D1D6FBDCB0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733D-A32C-450D-B2E8-28AEEAB5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07%20-%20Joplin%20-%20The%20Entertaine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emiart.ru/forum/uploads1/post-96398-121985107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inters.ru/photo/data/media/27/IMGP150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5.privet.ru/lr/09085099e5f8a6b27bab0014de11dc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43370" y="0"/>
            <a:ext cx="14144724" cy="6850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64" y="3857628"/>
            <a:ext cx="5143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French Script MT" pitchFamily="66" charset="0"/>
              </a:rPr>
              <a:t>Sept </a:t>
            </a:r>
            <a:r>
              <a:rPr lang="en-US" sz="4000" b="1" dirty="0" err="1" smtClean="0">
                <a:latin typeface="French Script MT" pitchFamily="66" charset="0"/>
              </a:rPr>
              <a:t>fillettes</a:t>
            </a:r>
            <a:r>
              <a:rPr lang="en-US" sz="4000" b="1" dirty="0" smtClean="0">
                <a:latin typeface="French Script MT" pitchFamily="66" charset="0"/>
              </a:rPr>
              <a:t> de </a:t>
            </a:r>
            <a:r>
              <a:rPr lang="en-US" sz="4000" b="1" dirty="0" err="1" smtClean="0">
                <a:latin typeface="French Script MT" pitchFamily="66" charset="0"/>
              </a:rPr>
              <a:t>notre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équipe</a:t>
            </a:r>
            <a:endParaRPr lang="en-US" sz="4000" b="1" dirty="0" smtClean="0">
              <a:latin typeface="French Script MT" pitchFamily="66" charset="0"/>
            </a:endParaRPr>
          </a:p>
          <a:p>
            <a:r>
              <a:rPr lang="en-US" sz="4000" b="1" dirty="0" err="1" smtClean="0">
                <a:latin typeface="French Script MT" pitchFamily="66" charset="0"/>
              </a:rPr>
              <a:t>Comme</a:t>
            </a:r>
            <a:r>
              <a:rPr lang="en-US" sz="4000" b="1" dirty="0" smtClean="0">
                <a:latin typeface="French Script MT" pitchFamily="66" charset="0"/>
              </a:rPr>
              <a:t> 7 </a:t>
            </a:r>
            <a:r>
              <a:rPr lang="en-US" sz="4000" b="1" dirty="0" err="1" smtClean="0">
                <a:latin typeface="French Script MT" pitchFamily="66" charset="0"/>
              </a:rPr>
              <a:t>couleurs</a:t>
            </a:r>
            <a:r>
              <a:rPr lang="en-US" sz="4000" b="1" dirty="0" smtClean="0">
                <a:latin typeface="French Script MT" pitchFamily="66" charset="0"/>
              </a:rPr>
              <a:t> de </a:t>
            </a:r>
            <a:r>
              <a:rPr lang="en-US" sz="4000" b="1" dirty="0" err="1" smtClean="0">
                <a:latin typeface="French Script MT" pitchFamily="66" charset="0"/>
              </a:rPr>
              <a:t>l’arc</a:t>
            </a:r>
            <a:r>
              <a:rPr lang="en-US" sz="4000" b="1" dirty="0" smtClean="0">
                <a:latin typeface="French Script MT" pitchFamily="66" charset="0"/>
              </a:rPr>
              <a:t> en  </a:t>
            </a:r>
            <a:r>
              <a:rPr lang="en-US" sz="4000" b="1" dirty="0" err="1" smtClean="0">
                <a:latin typeface="French Script MT" pitchFamily="66" charset="0"/>
              </a:rPr>
              <a:t>ciel</a:t>
            </a:r>
            <a:endParaRPr lang="en-US" sz="4000" b="1" dirty="0" smtClean="0">
              <a:latin typeface="French Script MT" pitchFamily="66" charset="0"/>
            </a:endParaRPr>
          </a:p>
          <a:p>
            <a:r>
              <a:rPr lang="en-US" sz="4000" b="1" dirty="0" err="1" smtClean="0">
                <a:latin typeface="French Script MT" pitchFamily="66" charset="0"/>
              </a:rPr>
              <a:t>Toutes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sont</a:t>
            </a:r>
            <a:r>
              <a:rPr lang="en-US" sz="4000" b="1" dirty="0" smtClean="0">
                <a:latin typeface="French Script MT" pitchFamily="66" charset="0"/>
              </a:rPr>
              <a:t> de </a:t>
            </a:r>
            <a:r>
              <a:rPr lang="en-US" sz="4000" b="1" dirty="0" err="1" smtClean="0">
                <a:latin typeface="French Script MT" pitchFamily="66" charset="0"/>
              </a:rPr>
              <a:t>vraies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copines</a:t>
            </a:r>
            <a:endParaRPr lang="en-US" sz="4000" b="1" dirty="0" smtClean="0">
              <a:latin typeface="French Script MT" pitchFamily="66" charset="0"/>
            </a:endParaRPr>
          </a:p>
          <a:p>
            <a:r>
              <a:rPr lang="en-US" sz="4000" b="1" dirty="0" err="1" smtClean="0">
                <a:latin typeface="French Script MT" pitchFamily="66" charset="0"/>
              </a:rPr>
              <a:t>Labourieuses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comme</a:t>
            </a:r>
            <a:r>
              <a:rPr lang="en-US" sz="4000" b="1" dirty="0" smtClean="0">
                <a:latin typeface="French Script MT" pitchFamily="66" charset="0"/>
              </a:rPr>
              <a:t> des </a:t>
            </a:r>
            <a:r>
              <a:rPr lang="en-US" sz="4000" b="1" dirty="0" err="1" smtClean="0">
                <a:latin typeface="French Script MT" pitchFamily="66" charset="0"/>
              </a:rPr>
              <a:t>abeilles</a:t>
            </a:r>
            <a:endParaRPr lang="ru-RU" sz="4000" b="1" dirty="0"/>
          </a:p>
        </p:txBody>
      </p:sp>
      <p:pic>
        <p:nvPicPr>
          <p:cNvPr id="5" name="07 - Joplin - The Entertain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02" y="6357902"/>
            <a:ext cx="500098" cy="50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6874"/>
            <a:ext cx="9144000" cy="6924874"/>
          </a:xfrm>
          <a:prstGeom prst="rect">
            <a:avLst/>
          </a:prstGeom>
          <a:noFill/>
        </p:spPr>
      </p:pic>
      <p:pic>
        <p:nvPicPr>
          <p:cNvPr id="3" name="Picture 5" descr="Картинка 20 из 13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602755" cy="259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572008"/>
            <a:ext cx="9429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7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fillettes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comme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un arc en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ciel</a:t>
            </a:r>
            <a:endParaRPr lang="en-US" sz="3600" b="1" dirty="0" smtClean="0">
              <a:solidFill>
                <a:schemeClr val="bg1"/>
              </a:solidFill>
              <a:latin typeface="French Script MT" pitchFamily="66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Si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pareilles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mais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si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defférentes</a:t>
            </a:r>
            <a:endParaRPr lang="en-US" sz="3600" b="1" dirty="0" smtClean="0">
              <a:solidFill>
                <a:schemeClr val="bg1"/>
              </a:solidFill>
              <a:latin typeface="French Script MT" pitchFamily="66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Elles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éspèrent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un jour du haut de la Tour Eiffel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Toucher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avec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leurs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propres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maines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7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couleurs</a:t>
            </a:r>
            <a:r>
              <a:rPr lang="en-US" sz="3600" b="1" dirty="0" smtClean="0">
                <a:solidFill>
                  <a:schemeClr val="bg1"/>
                </a:solidFill>
                <a:latin typeface="French Script MT" pitchFamily="66" charset="0"/>
              </a:rPr>
              <a:t> de l’ arc en </a:t>
            </a:r>
            <a:r>
              <a:rPr lang="en-US" sz="3600" b="1" dirty="0" err="1" smtClean="0">
                <a:solidFill>
                  <a:schemeClr val="bg1"/>
                </a:solidFill>
                <a:latin typeface="French Script MT" pitchFamily="66" charset="0"/>
              </a:rPr>
              <a:t>ciel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214422"/>
            <a:ext cx="4143372" cy="38576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French Script MT" pitchFamily="66" charset="0"/>
              </a:rPr>
              <a:t>Regardez et </a:t>
            </a:r>
            <a:r>
              <a:rPr lang="en-US" sz="3200" b="1" dirty="0" err="1" smtClean="0">
                <a:latin typeface="French Script MT" pitchFamily="66" charset="0"/>
              </a:rPr>
              <a:t>retinez</a:t>
            </a:r>
            <a:r>
              <a:rPr lang="en-US" sz="3200" b="1" dirty="0" smtClean="0">
                <a:latin typeface="French Script MT" pitchFamily="66" charset="0"/>
              </a:rPr>
              <a:t/>
            </a:r>
            <a:br>
              <a:rPr lang="en-US" sz="3200" b="1" dirty="0" smtClean="0">
                <a:latin typeface="French Script MT" pitchFamily="66" charset="0"/>
              </a:rPr>
            </a:br>
            <a:r>
              <a:rPr lang="en-US" sz="3200" b="1" dirty="0" smtClean="0">
                <a:latin typeface="French Script MT" pitchFamily="66" charset="0"/>
              </a:rPr>
              <a:t>7 </a:t>
            </a:r>
            <a:r>
              <a:rPr lang="en-US" sz="3200" b="1" dirty="0" err="1" smtClean="0">
                <a:latin typeface="French Script MT" pitchFamily="66" charset="0"/>
              </a:rPr>
              <a:t>couleurs</a:t>
            </a:r>
            <a:r>
              <a:rPr lang="en-US" sz="3200" b="1" dirty="0" smtClean="0">
                <a:latin typeface="French Script MT" pitchFamily="66" charset="0"/>
              </a:rPr>
              <a:t> de 7 </a:t>
            </a:r>
            <a:r>
              <a:rPr lang="en-US" sz="3200" b="1" dirty="0" err="1" smtClean="0">
                <a:latin typeface="French Script MT" pitchFamily="66" charset="0"/>
              </a:rPr>
              <a:t>fillettes</a:t>
            </a:r>
            <a:r>
              <a:rPr lang="en-US" sz="2800" b="1" dirty="0" smtClean="0">
                <a:latin typeface="French Script MT" pitchFamily="66" charset="0"/>
              </a:rPr>
              <a:t/>
            </a:r>
            <a:br>
              <a:rPr lang="en-US" sz="2800" b="1" dirty="0" smtClean="0">
                <a:latin typeface="French Script MT" pitchFamily="66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French Script MT" pitchFamily="66" charset="0"/>
              </a:rPr>
              <a:t>Dacha, </a:t>
            </a:r>
            <a:r>
              <a:rPr lang="en-US" sz="2800" b="1" dirty="0" smtClean="0">
                <a:solidFill>
                  <a:srgbClr val="DBD600"/>
                </a:solidFill>
                <a:latin typeface="French Script MT" pitchFamily="66" charset="0"/>
              </a:rPr>
              <a:t>Sacha, </a:t>
            </a:r>
            <a:r>
              <a:rPr lang="en-US" sz="3200" b="1" dirty="0" smtClean="0">
                <a:solidFill>
                  <a:schemeClr val="accent6"/>
                </a:solidFill>
                <a:latin typeface="French Script MT" pitchFamily="66" charset="0"/>
              </a:rPr>
              <a:t>Nastia, </a:t>
            </a:r>
            <a:r>
              <a:rPr lang="en-US" sz="3200" b="1" dirty="0" smtClean="0">
                <a:solidFill>
                  <a:srgbClr val="00B050"/>
                </a:solidFill>
                <a:latin typeface="French Script MT" pitchFamily="66" charset="0"/>
              </a:rPr>
              <a:t>Tania</a:t>
            </a:r>
            <a: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en-US" sz="3200" b="1" dirty="0" smtClean="0">
                <a:solidFill>
                  <a:schemeClr val="accent5"/>
                </a:solidFill>
                <a:latin typeface="French Script MT" pitchFamily="66" charset="0"/>
              </a:rPr>
              <a:t>Olga, </a:t>
            </a:r>
            <a:r>
              <a:rPr lang="en-US" sz="3200" b="1" dirty="0" smtClean="0">
                <a:solidFill>
                  <a:schemeClr val="tx2"/>
                </a:solidFill>
                <a:latin typeface="French Script MT" pitchFamily="66" charset="0"/>
              </a:rPr>
              <a:t>Lika, </a:t>
            </a:r>
            <a:r>
              <a:rPr lang="en-US" sz="3200" b="1" dirty="0" smtClean="0">
                <a:solidFill>
                  <a:srgbClr val="7030A0"/>
                </a:solidFill>
                <a:latin typeface="French Script MT" pitchFamily="66" charset="0"/>
              </a:rPr>
              <a:t>et</a:t>
            </a:r>
            <a:r>
              <a:rPr lang="en-US" sz="3200" b="1" dirty="0" smtClean="0">
                <a:solidFill>
                  <a:schemeClr val="tx2"/>
                </a:solidFill>
                <a:latin typeface="French Script MT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French Script MT" pitchFamily="66" charset="0"/>
              </a:rPr>
              <a:t>Natacha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5" y="-329532"/>
            <a:ext cx="10144196" cy="7523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714884"/>
            <a:ext cx="3643306" cy="1714512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Edwardian Script ITC" pitchFamily="66" charset="0"/>
              </a:rPr>
              <a:t>Dacha</a:t>
            </a:r>
            <a:endParaRPr lang="ru-RU" sz="13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да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2309530" cy="30718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Toute</a:t>
            </a:r>
            <a:r>
              <a:rPr lang="en-US" sz="2800" b="1" i="1" dirty="0" smtClean="0">
                <a:solidFill>
                  <a:schemeClr val="bg1"/>
                </a:solidFill>
              </a:rPr>
              <a:t> la vie de Dacha </a:t>
            </a:r>
            <a:r>
              <a:rPr lang="en-US" sz="2800" b="1" i="1" dirty="0" err="1" smtClean="0">
                <a:solidFill>
                  <a:schemeClr val="bg1"/>
                </a:solidFill>
              </a:rPr>
              <a:t>est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pleine</a:t>
            </a:r>
            <a:r>
              <a:rPr lang="en-US" sz="2800" b="1" i="1" dirty="0" smtClean="0">
                <a:solidFill>
                  <a:schemeClr val="bg1"/>
                </a:solidFill>
              </a:rPr>
              <a:t> des </a:t>
            </a:r>
            <a:r>
              <a:rPr lang="en-US" sz="2800" b="1" i="1" dirty="0" err="1" smtClean="0">
                <a:solidFill>
                  <a:schemeClr val="bg1"/>
                </a:solidFill>
              </a:rPr>
              <a:t>évenements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C’ </a:t>
            </a:r>
            <a:r>
              <a:rPr lang="en-US" sz="2800" b="1" i="1" dirty="0" err="1" smtClean="0">
                <a:solidFill>
                  <a:schemeClr val="bg1"/>
                </a:solidFill>
              </a:rPr>
              <a:t>est</a:t>
            </a:r>
            <a:r>
              <a:rPr lang="en-US" sz="2800" b="1" i="1" dirty="0" smtClean="0">
                <a:solidFill>
                  <a:schemeClr val="bg1"/>
                </a:solidFill>
              </a:rPr>
              <a:t> un flambeau de </a:t>
            </a:r>
            <a:r>
              <a:rPr lang="en-US" sz="2800" b="1" i="1" dirty="0" err="1" smtClean="0">
                <a:solidFill>
                  <a:schemeClr val="bg1"/>
                </a:solidFill>
              </a:rPr>
              <a:t>notre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équipe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Qui s’ </a:t>
            </a:r>
            <a:r>
              <a:rPr lang="en-US" sz="2800" b="1" i="1" dirty="0" err="1" smtClean="0">
                <a:solidFill>
                  <a:schemeClr val="bg1"/>
                </a:solidFill>
              </a:rPr>
              <a:t>allume</a:t>
            </a:r>
            <a:r>
              <a:rPr lang="en-US" sz="2800" b="1" i="1" dirty="0" smtClean="0">
                <a:solidFill>
                  <a:schemeClr val="bg1"/>
                </a:solidFill>
              </a:rPr>
              <a:t> et nous </a:t>
            </a:r>
            <a:r>
              <a:rPr lang="en-US" sz="2800" b="1" i="1" dirty="0" err="1" smtClean="0">
                <a:solidFill>
                  <a:schemeClr val="bg1"/>
                </a:solidFill>
              </a:rPr>
              <a:t>allume</a:t>
            </a:r>
            <a:r>
              <a:rPr lang="en-US" sz="2800" b="1" i="1" dirty="0" smtClean="0">
                <a:solidFill>
                  <a:schemeClr val="bg1"/>
                </a:solidFill>
              </a:rPr>
              <a:t> par son </a:t>
            </a:r>
            <a:r>
              <a:rPr lang="en-US" sz="2800" b="1" i="1" dirty="0" err="1" smtClean="0">
                <a:solidFill>
                  <a:schemeClr val="bg1"/>
                </a:solidFill>
              </a:rPr>
              <a:t>énergie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foudroyante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C’ </a:t>
            </a:r>
            <a:r>
              <a:rPr lang="en-US" sz="2800" b="1" i="1" dirty="0" err="1" smtClean="0">
                <a:solidFill>
                  <a:schemeClr val="bg1"/>
                </a:solidFill>
              </a:rPr>
              <a:t>est</a:t>
            </a:r>
            <a:r>
              <a:rPr lang="en-US" sz="2800" b="1" i="1" dirty="0" smtClean="0">
                <a:solidFill>
                  <a:schemeClr val="bg1"/>
                </a:solidFill>
              </a:rPr>
              <a:t> l’ </a:t>
            </a:r>
            <a:r>
              <a:rPr lang="en-US" sz="2800" b="1" i="1" dirty="0" err="1" smtClean="0">
                <a:solidFill>
                  <a:schemeClr val="bg1"/>
                </a:solidFill>
              </a:rPr>
              <a:t>étoile</a:t>
            </a:r>
            <a:r>
              <a:rPr lang="en-US" sz="2800" b="1" i="1" dirty="0" smtClean="0">
                <a:solidFill>
                  <a:schemeClr val="bg1"/>
                </a:solidFill>
              </a:rPr>
              <a:t> de </a:t>
            </a:r>
            <a:r>
              <a:rPr lang="en-US" sz="2800" b="1" i="1" dirty="0" err="1" smtClean="0">
                <a:solidFill>
                  <a:schemeClr val="bg1"/>
                </a:solidFill>
              </a:rPr>
              <a:t>notre</a:t>
            </a:r>
            <a:r>
              <a:rPr lang="en-US" sz="2800" b="1" i="1" dirty="0" smtClean="0">
                <a:solidFill>
                  <a:schemeClr val="bg1"/>
                </a:solidFill>
              </a:rPr>
              <a:t> “Esperance”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346" y="-214338"/>
            <a:ext cx="9480346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-214337"/>
            <a:ext cx="3886200" cy="2000264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C000"/>
                </a:solidFill>
                <a:latin typeface="Agency FB" pitchFamily="34" charset="0"/>
              </a:rPr>
              <a:t>Sacha</a:t>
            </a:r>
            <a:endParaRPr lang="ru-RU" sz="138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Копия С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500174"/>
            <a:ext cx="1566831" cy="2512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16" y="4286256"/>
            <a:ext cx="7429584" cy="2357454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Parfois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est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la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pluie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parfois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est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le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soleil</a:t>
            </a:r>
            <a:endParaRPr lang="en-US" sz="2800" i="1" dirty="0" smtClean="0">
              <a:solidFill>
                <a:schemeClr val="tx1"/>
              </a:solidFill>
              <a:latin typeface="Bodoni MT" pitchFamily="18" charset="0"/>
            </a:endParaRP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Parfois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est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la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bonace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parfois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est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la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tempête</a:t>
            </a:r>
            <a:endParaRPr lang="en-US" sz="2800" i="1" dirty="0" smtClean="0">
              <a:solidFill>
                <a:schemeClr val="tx1"/>
              </a:solidFill>
              <a:latin typeface="Bodoni MT" pitchFamily="18" charset="0"/>
            </a:endParaRP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Parfois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ne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peut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pas dire</a:t>
            </a: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Ce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q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u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’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veut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ce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qu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’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peut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c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qu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’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elle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Bodoni MT" pitchFamily="18" charset="0"/>
              </a:rPr>
              <a:t>désire</a:t>
            </a:r>
            <a:r>
              <a:rPr lang="en-US" sz="2800" i="1" dirty="0" smtClean="0">
                <a:solidFill>
                  <a:schemeClr val="tx1"/>
                </a:solidFill>
                <a:latin typeface="Bodoni MT" pitchFamily="18" charset="0"/>
              </a:rPr>
              <a:t>…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0"/>
            <a:ext cx="6343640" cy="1428760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latin typeface="Edwardian Script ITC" pitchFamily="66" charset="0"/>
              </a:rPr>
              <a:t>Nastia</a:t>
            </a:r>
            <a:endParaRPr lang="ru-RU" sz="13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38576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De temps en temps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s’ imagine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qu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chanteuse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De temps en temps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s’ imagine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qu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actrice</a:t>
            </a:r>
            <a:endParaRPr lang="en-US" sz="4400" b="1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De temps en temps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s’ imagine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qu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danseuse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Mais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en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réalité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elle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un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vrai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fana</a:t>
            </a:r>
            <a:r>
              <a:rPr lang="en-US" sz="4400" b="1" dirty="0" smtClean="0">
                <a:solidFill>
                  <a:schemeClr val="tx1"/>
                </a:solidFill>
                <a:latin typeface="French Script MT" pitchFamily="66" charset="0"/>
              </a:rPr>
              <a:t> des </a:t>
            </a:r>
            <a:r>
              <a:rPr lang="en-US" sz="4400" b="1" dirty="0" err="1" smtClean="0">
                <a:solidFill>
                  <a:schemeClr val="tx1"/>
                </a:solidFill>
                <a:latin typeface="French Script MT" pitchFamily="66" charset="0"/>
              </a:rPr>
              <a:t>impressionistes</a:t>
            </a:r>
            <a:endParaRPr lang="en-US" sz="4400" b="1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  <p:pic>
        <p:nvPicPr>
          <p:cNvPr id="6" name="Рисунок 5" descr="Копия Наст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79" y="0"/>
            <a:ext cx="384492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019031">
            <a:off x="-8324" y="1698651"/>
            <a:ext cx="6385963" cy="145733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itchFamily="82" charset="0"/>
              </a:rPr>
              <a:t>Tania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857496"/>
            <a:ext cx="5929322" cy="40005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Elle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plus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transparente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qu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’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une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ombre</a:t>
            </a:r>
            <a:endParaRPr lang="en-US" sz="3600" b="1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Et plus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légére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qu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’ un vent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Sa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personne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si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intelligeante</a:t>
            </a:r>
            <a:endParaRPr lang="en-US" sz="3600" b="1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Elle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pleine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 d’ amour et </a:t>
            </a: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de </a:t>
            </a:r>
            <a:r>
              <a:rPr lang="en-US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lumière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Копия Та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643314"/>
            <a:ext cx="2208817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дуга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3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5214950"/>
            <a:ext cx="45720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5"/>
                </a:solidFill>
                <a:latin typeface="Edwardian Script ITC" pitchFamily="66" charset="0"/>
              </a:rPr>
              <a:t>Olga</a:t>
            </a:r>
            <a:endParaRPr lang="ru-RU" sz="11500" dirty="0">
              <a:solidFill>
                <a:schemeClr val="accent5"/>
              </a:solidFill>
            </a:endParaRPr>
          </a:p>
        </p:txBody>
      </p:sp>
      <p:pic>
        <p:nvPicPr>
          <p:cNvPr id="6" name="Рисунок 5" descr="Копия Оль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86256"/>
            <a:ext cx="2540000" cy="275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6215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French Script MT" pitchFamily="66" charset="0"/>
              </a:rPr>
              <a:t>Olga </a:t>
            </a:r>
            <a:r>
              <a:rPr lang="en-US" sz="4000" b="1" dirty="0" err="1" smtClean="0">
                <a:latin typeface="French Script MT" pitchFamily="66" charset="0"/>
              </a:rPr>
              <a:t>est</a:t>
            </a:r>
            <a:r>
              <a:rPr lang="en-US" sz="4000" b="1" dirty="0" smtClean="0">
                <a:latin typeface="French Script MT" pitchFamily="66" charset="0"/>
              </a:rPr>
              <a:t> versatile </a:t>
            </a:r>
            <a:r>
              <a:rPr lang="en-US" sz="4000" b="1" dirty="0" err="1" smtClean="0">
                <a:latin typeface="French Script MT" pitchFamily="66" charset="0"/>
              </a:rPr>
              <a:t>comme</a:t>
            </a:r>
            <a:r>
              <a:rPr lang="en-US" sz="4000" b="1" dirty="0" smtClean="0">
                <a:latin typeface="French Script MT" pitchFamily="66" charset="0"/>
              </a:rPr>
              <a:t> le vent</a:t>
            </a:r>
          </a:p>
          <a:p>
            <a:r>
              <a:rPr lang="en-US" sz="4000" b="1" dirty="0" smtClean="0">
                <a:latin typeface="French Script MT" pitchFamily="66" charset="0"/>
              </a:rPr>
              <a:t>Tantôt un </a:t>
            </a:r>
            <a:r>
              <a:rPr lang="en-US" sz="4000" b="1" dirty="0" err="1" smtClean="0">
                <a:latin typeface="French Script MT" pitchFamily="66" charset="0"/>
              </a:rPr>
              <a:t>feu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éteint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dans</a:t>
            </a:r>
            <a:r>
              <a:rPr lang="en-US" sz="4000" b="1" dirty="0" smtClean="0">
                <a:latin typeface="French Script MT" pitchFamily="66" charset="0"/>
              </a:rPr>
              <a:t> la </a:t>
            </a:r>
            <a:r>
              <a:rPr lang="en-US" sz="4000" b="1" dirty="0" err="1" smtClean="0">
                <a:latin typeface="French Script MT" pitchFamily="66" charset="0"/>
              </a:rPr>
              <a:t>nuit</a:t>
            </a:r>
            <a:endParaRPr lang="en-US" sz="4000" b="1" dirty="0" smtClean="0">
              <a:latin typeface="French Script MT" pitchFamily="66" charset="0"/>
            </a:endParaRPr>
          </a:p>
          <a:p>
            <a:r>
              <a:rPr lang="en-US" sz="4000" b="1" dirty="0" smtClean="0">
                <a:latin typeface="French Script MT" pitchFamily="66" charset="0"/>
              </a:rPr>
              <a:t>Tantôt un </a:t>
            </a:r>
            <a:r>
              <a:rPr lang="en-US" sz="4000" b="1" dirty="0" err="1" smtClean="0">
                <a:latin typeface="French Script MT" pitchFamily="66" charset="0"/>
              </a:rPr>
              <a:t>brasier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englontissant</a:t>
            </a:r>
            <a:endParaRPr lang="en-US" sz="4000" b="1" dirty="0" smtClean="0">
              <a:latin typeface="French Script MT" pitchFamily="66" charset="0"/>
            </a:endParaRPr>
          </a:p>
          <a:p>
            <a:r>
              <a:rPr lang="en-US" sz="4000" b="1" dirty="0" err="1" smtClean="0">
                <a:latin typeface="French Script MT" pitchFamily="66" charset="0"/>
              </a:rPr>
              <a:t>Une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vraie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devinette</a:t>
            </a:r>
            <a:r>
              <a:rPr lang="en-US" sz="4000" b="1" dirty="0" smtClean="0">
                <a:latin typeface="French Script MT" pitchFamily="66" charset="0"/>
              </a:rPr>
              <a:t> pour </a:t>
            </a:r>
            <a:r>
              <a:rPr lang="en-US" sz="4000" b="1" dirty="0" err="1" smtClean="0">
                <a:latin typeface="French Script MT" pitchFamily="66" charset="0"/>
              </a:rPr>
              <a:t>ses</a:t>
            </a:r>
            <a:r>
              <a:rPr lang="en-US" sz="4000" b="1" dirty="0" smtClean="0">
                <a:latin typeface="French Script MT" pitchFamily="66" charset="0"/>
              </a:rPr>
              <a:t> </a:t>
            </a:r>
            <a:r>
              <a:rPr lang="en-US" sz="4000" b="1" dirty="0" err="1" smtClean="0">
                <a:latin typeface="French Script MT" pitchFamily="66" charset="0"/>
              </a:rPr>
              <a:t>amis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6840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4857752" cy="1571612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gency FB" pitchFamily="34" charset="0"/>
              </a:rPr>
              <a:t>Lika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4714876" cy="4714884"/>
          </a:xfrm>
        </p:spPr>
        <p:txBody>
          <a:bodyPr>
            <a:normAutofit/>
          </a:bodyPr>
          <a:lstStyle/>
          <a:p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Elle  lit  tout  le  jour  et 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toute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 le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nuit</a:t>
            </a:r>
            <a:endParaRPr lang="en-US" sz="3600" b="1" spc="-15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Ah! Bien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sûr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, c’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notre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Lika!</a:t>
            </a:r>
          </a:p>
          <a:p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Elle s’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intéresse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á la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poésie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russe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et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français</a:t>
            </a:r>
            <a:endParaRPr lang="en-US" sz="3600" b="1" spc="-15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Ah! 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Bien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sûr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, c’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est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French Script MT" pitchFamily="66" charset="0"/>
              </a:rPr>
              <a:t>notre</a:t>
            </a:r>
            <a:r>
              <a:rPr lang="en-US" sz="3600" b="1" spc="-150" dirty="0" smtClean="0">
                <a:solidFill>
                  <a:schemeClr val="tx1"/>
                </a:solidFill>
                <a:latin typeface="French Script MT" pitchFamily="66" charset="0"/>
              </a:rPr>
              <a:t> Lika!</a:t>
            </a:r>
            <a:endParaRPr lang="ru-RU" sz="3600" b="1" spc="-15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Копия Л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94" y="3500438"/>
            <a:ext cx="201680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-9509"/>
            <a:ext cx="9644130" cy="6867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0"/>
            <a:ext cx="4386266" cy="1727203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Edwardian Script ITC" pitchFamily="66" charset="0"/>
              </a:rPr>
              <a:t>Natacha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58" y="4000504"/>
            <a:ext cx="7786742" cy="2857496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Natacha, un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génie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et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poètesse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scolaire</a:t>
            </a:r>
            <a:endParaRPr lang="en-US" b="1" dirty="0" smtClean="0">
              <a:solidFill>
                <a:srgbClr val="FFFF00"/>
              </a:solidFill>
              <a:latin typeface="French Script MT" pitchFamily="66" charset="0"/>
            </a:endParaRPr>
          </a:p>
          <a:p>
            <a:pPr algn="r"/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Dans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le monde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entier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on ne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trouve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pas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une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fillette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pareille</a:t>
            </a:r>
            <a:endParaRPr lang="en-US" b="1" dirty="0" smtClean="0">
              <a:solidFill>
                <a:srgbClr val="FFFF00"/>
              </a:solidFill>
              <a:latin typeface="French Script MT" pitchFamily="66" charset="0"/>
            </a:endParaRPr>
          </a:p>
          <a:p>
            <a:pPr algn="r"/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Gracieuse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intelligeante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, pas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ordinaire</a:t>
            </a:r>
            <a:endParaRPr lang="en-US" b="1" dirty="0" smtClean="0">
              <a:solidFill>
                <a:srgbClr val="FFFF00"/>
              </a:solidFill>
              <a:latin typeface="French Script MT" pitchFamily="66" charset="0"/>
            </a:endParaRPr>
          </a:p>
          <a:p>
            <a:pPr algn="r"/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Sans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doute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elle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sera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une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des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poètes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de La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Pléiade</a:t>
            </a:r>
            <a:r>
              <a:rPr lang="en-US" b="1" dirty="0" smtClean="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French Script MT" pitchFamily="66" charset="0"/>
              </a:rPr>
              <a:t>moderne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Копия Нат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2121577" cy="3317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329</Words>
  <Application>Microsoft Office PowerPoint</Application>
  <PresentationFormat>Экран 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Regardez et retinez 7 couleurs de 7 fillettes Dacha, Sacha, Nastia, Tania Olga, Lika, et Natacha</vt:lpstr>
      <vt:lpstr>Dacha</vt:lpstr>
      <vt:lpstr>Sacha</vt:lpstr>
      <vt:lpstr>Nastia</vt:lpstr>
      <vt:lpstr>Tania</vt:lpstr>
      <vt:lpstr>Слайд 7</vt:lpstr>
      <vt:lpstr>Lika</vt:lpstr>
      <vt:lpstr>Natacha</vt:lpstr>
      <vt:lpstr>Слайд 10</vt:lpstr>
    </vt:vector>
  </TitlesOfParts>
  <Company>Средняя 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Dacha Sacha Nastia Tania Olga Lika Natacha</dc:title>
  <dc:creator>Укордюкова</dc:creator>
  <cp:lastModifiedBy>Укордюкова</cp:lastModifiedBy>
  <cp:revision>23</cp:revision>
  <dcterms:created xsi:type="dcterms:W3CDTF">2010-11-11T08:16:51Z</dcterms:created>
  <dcterms:modified xsi:type="dcterms:W3CDTF">2010-11-15T14:03:32Z</dcterms:modified>
</cp:coreProperties>
</file>