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  <a:srgbClr val="CC9900"/>
    <a:srgbClr val="996633"/>
    <a:srgbClr val="FFFF00"/>
    <a:srgbClr val="4545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667E-708B-4A5F-AA26-59F57F627AE4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BC89-2A2F-4F75-B1E4-A74FFBE82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9997-D3AC-4AE3-990B-F6D42C38AD07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5613-4840-41E2-A199-0B46D1DF4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9451-BCE5-41C0-B430-C1506B015757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58AB-1419-4333-94CF-6625A026D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94F5-61FD-4B57-AD6C-F20DCBD881D2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D123-ADC9-476E-AEA1-B35161DD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8360-20B9-4A25-B7D8-3F8C39C43FAC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C8D4-2497-456F-94CF-F60B3F363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82EE-6C6B-4CA6-BA31-3762BF5EB4F1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E11B-65AC-4229-96A5-ACC942866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8AEC-38BA-4804-AC28-C7A99E0ECB33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4932-2647-49CD-8A2E-CB243B1ED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9301-39AD-4AF0-B225-0A44378B9C16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8C63-D6DC-48C8-A19B-DA1856343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0877-C4E9-4A81-9991-15336C28B0D9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B271-3F46-49C2-A75F-53BDB7DB0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9E60-4C6E-4CCA-ADA5-E43B6F7D5B20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E266-C664-43F7-AAD8-DEE1B46AC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775-AE0C-4342-8F15-C3F915B61E39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BD7A-D2FE-4C80-B61C-6D57AD83C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34401-E09B-4E2A-A257-838704BF841C}" type="datetimeFigureOut">
              <a:rPr lang="ru-RU"/>
              <a:pPr>
                <a:defRPr/>
              </a:pPr>
              <a:t>29.11.2010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F125B9-E2DE-4ED3-971D-BD7A2760C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3%20&#1090;&#1091;&#1088;\4d5c2856d928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800" i="1" dirty="0" smtClean="0">
                <a:solidFill>
                  <a:srgbClr val="A50021"/>
                </a:solidFill>
                <a:latin typeface="Monotype Corsiva" pitchFamily="66" charset="0"/>
              </a:rPr>
              <a:t>Notre portrait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802" y="5715016"/>
            <a:ext cx="5772168" cy="900122"/>
          </a:xfrm>
        </p:spPr>
        <p:txBody>
          <a:bodyPr/>
          <a:lstStyle/>
          <a:p>
            <a:r>
              <a:rPr lang="fr-FR" b="1" i="1" dirty="0" smtClean="0">
                <a:solidFill>
                  <a:srgbClr val="A50021"/>
                </a:solidFill>
                <a:latin typeface="Monotype Corsiva" pitchFamily="66" charset="0"/>
              </a:rPr>
              <a:t>Les</a:t>
            </a:r>
            <a:r>
              <a:rPr lang="fr-FR" dirty="0" smtClean="0"/>
              <a:t> </a:t>
            </a:r>
            <a:r>
              <a:rPr lang="fr-FR" b="1" i="1" dirty="0" smtClean="0">
                <a:solidFill>
                  <a:srgbClr val="A50021"/>
                </a:solidFill>
                <a:latin typeface="Monotype Corsiva" pitchFamily="66" charset="0"/>
              </a:rPr>
              <a:t>élèves de gy</a:t>
            </a:r>
            <a:r>
              <a:rPr lang="en-US" b="1" i="1" dirty="0" err="1" smtClean="0">
                <a:solidFill>
                  <a:srgbClr val="A50021"/>
                </a:solidFill>
                <a:latin typeface="Monotype Corsiva" pitchFamily="66" charset="0"/>
              </a:rPr>
              <a:t>mnase</a:t>
            </a:r>
            <a:r>
              <a:rPr lang="en-US" b="1" i="1" dirty="0" smtClean="0">
                <a:solidFill>
                  <a:srgbClr val="A50021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A50021"/>
                </a:solidFill>
                <a:latin typeface="Monotype Corsiva" pitchFamily="66" charset="0"/>
              </a:rPr>
              <a:t>№</a:t>
            </a:r>
            <a:r>
              <a:rPr lang="en-US" b="1" i="1" dirty="0" smtClean="0">
                <a:solidFill>
                  <a:srgbClr val="A50021"/>
                </a:solidFill>
                <a:latin typeface="Monotype Corsiva" pitchFamily="66" charset="0"/>
              </a:rPr>
              <a:t>39</a:t>
            </a:r>
            <a:endParaRPr lang="ru-RU" dirty="0"/>
          </a:p>
        </p:txBody>
      </p:sp>
      <p:pic>
        <p:nvPicPr>
          <p:cNvPr id="7" name="4d5c2856d9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2571736" y="285728"/>
            <a:ext cx="5302250" cy="5832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Vous nous demandez notre portrait,</a:t>
            </a: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Quoiqu</a:t>
            </a:r>
            <a:r>
              <a:rPr lang="fr-FR" sz="2800" b="1" i="1" dirty="0" smtClean="0">
                <a:solidFill>
                  <a:srgbClr val="A50021"/>
                </a:solidFill>
              </a:rPr>
              <a:t>’</a:t>
            </a: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il sait difficile.</a:t>
            </a: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Mais nous l</a:t>
            </a:r>
            <a:r>
              <a:rPr lang="fr-FR" sz="2800" b="1" i="1" dirty="0" smtClean="0">
                <a:solidFill>
                  <a:srgbClr val="A50021"/>
                </a:solidFill>
              </a:rPr>
              <a:t>’</a:t>
            </a: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avons vite fait.</a:t>
            </a: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Lisez, s</a:t>
            </a:r>
            <a:r>
              <a:rPr lang="fr-FR" sz="2800" b="1" i="1" dirty="0" smtClean="0">
                <a:solidFill>
                  <a:srgbClr val="A50021"/>
                </a:solidFill>
              </a:rPr>
              <a:t>’</a:t>
            </a: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il vous plait, nos vers fragile.</a:t>
            </a:r>
            <a:endParaRPr lang="ru-RU" sz="2800" b="1" i="1" dirty="0" smtClean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5364" name="Picture 4" descr="SDC126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715040" cy="428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1743075" y="404813"/>
            <a:ext cx="7400925" cy="572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C’est un élève intelligent</a:t>
            </a:r>
            <a:endParaRPr lang="ru-RU" sz="2800" b="1" i="1" dirty="0" smtClean="0">
              <a:solidFill>
                <a:srgbClr val="A50021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Qui reste toujours soi-même</a:t>
            </a: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Avec son visage ravissant</a:t>
            </a: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Faisant rire en extrême. </a:t>
            </a: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       Lundi il est à l’école.</a:t>
            </a: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       Son regard est brillant.</a:t>
            </a: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       Comme d’habitude il bricole,</a:t>
            </a:r>
          </a:p>
          <a:p>
            <a:pPr>
              <a:buFont typeface="Arial" charset="0"/>
              <a:buNone/>
            </a:pPr>
            <a:r>
              <a:rPr lang="fr-FR" sz="2800" b="1" i="1" dirty="0" smtClean="0">
                <a:solidFill>
                  <a:srgbClr val="A50021"/>
                </a:solidFill>
                <a:latin typeface="Monotype Corsiva" pitchFamily="66" charset="0"/>
              </a:rPr>
              <a:t>       Il travaille en chantant.</a:t>
            </a:r>
            <a:endParaRPr lang="ru-RU" sz="2800" b="1" i="1" dirty="0" smtClean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6400" name="Picture 16" descr="11 (3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04813"/>
            <a:ext cx="1152525" cy="1152525"/>
          </a:xfrm>
          <a:prstGeom prst="rect">
            <a:avLst/>
          </a:prstGeom>
          <a:noFill/>
        </p:spPr>
      </p:pic>
      <p:pic>
        <p:nvPicPr>
          <p:cNvPr id="16401" name="Picture 17" descr="25 (3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412875"/>
            <a:ext cx="1223963" cy="1223963"/>
          </a:xfrm>
          <a:prstGeom prst="rect">
            <a:avLst/>
          </a:prstGeom>
          <a:noFill/>
        </p:spPr>
      </p:pic>
      <p:pic>
        <p:nvPicPr>
          <p:cNvPr id="16402" name="Picture 18" descr="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5518150"/>
            <a:ext cx="1152525" cy="1152525"/>
          </a:xfrm>
          <a:prstGeom prst="rect">
            <a:avLst/>
          </a:prstGeom>
          <a:noFill/>
        </p:spPr>
      </p:pic>
      <p:pic>
        <p:nvPicPr>
          <p:cNvPr id="16404" name="Picture 20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5445125"/>
            <a:ext cx="1152525" cy="1152525"/>
          </a:xfrm>
          <a:prstGeom prst="rect">
            <a:avLst/>
          </a:prstGeom>
          <a:noFill/>
        </p:spPr>
      </p:pic>
      <p:pic>
        <p:nvPicPr>
          <p:cNvPr id="16405" name="Picture 21" descr="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3213100"/>
            <a:ext cx="1150937" cy="1150938"/>
          </a:xfrm>
          <a:prstGeom prst="rect">
            <a:avLst/>
          </a:prstGeom>
          <a:noFill/>
        </p:spPr>
      </p:pic>
      <p:pic>
        <p:nvPicPr>
          <p:cNvPr id="16406" name="Picture 22" descr="6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5229225"/>
            <a:ext cx="1439862" cy="1439863"/>
          </a:xfrm>
          <a:prstGeom prst="rect">
            <a:avLst/>
          </a:prstGeom>
          <a:noFill/>
        </p:spPr>
      </p:pic>
      <p:pic>
        <p:nvPicPr>
          <p:cNvPr id="16408" name="Picture 24" descr="1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5157788"/>
            <a:ext cx="15113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45 -0.19472 C -0.31893 -0.13274 -0.41841 -0.07076 -0.38213 -0.0437 C -0.34584 -0.01664 -0.06529 -0.03885 -0.00157 -0.03168 C 0.06214 -0.02451 0.03107 -0.01225 -6.11111E-6 6.33673E-6 " pathEditMode="relative" ptsTypes="aaaA">
                                      <p:cBhvr>
                                        <p:cTn id="19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-0.72965 C -0.05539 -0.73242 -0.03837 -0.73705 -0.01945 -0.74167 C 0.01632 -0.73844 0.05225 -0.73474 0.08802 -0.72965 C 0.09843 -0.72525 0.08524 -0.73057 0.10295 -0.72572 C 0.10694 -0.72456 0.11493 -0.72179 0.11493 -0.72179 C 0.1217 -0.71739 0.12725 -0.71092 0.13281 -0.70398 C 0.13524 -0.69473 0.13663 -0.69681 0.14323 -0.69403 C 0.15208 -0.68224 0.15833 -0.6679 0.16718 -0.65611 C 0.171 -0.63992 0.16493 -0.66397 0.17309 -0.64015 C 0.17534 -0.63344 0.17586 -0.62535 0.1776 -0.61841 C 0.18038 -0.59066 0.18159 -0.56267 0.1835 -0.53492 C 0.18246 -0.52174 0.18177 -0.50833 0.18055 -0.49514 C 0.17986 -0.48751 0.1717 -0.47525 0.1717 -0.47525 C 0.16927 -0.466 0.16614 -0.46762 0.16111 -0.46138 C 0.15833 -0.44912 0.15173 -0.44103 0.14323 -0.43548 C 0.13472 -0.41813 0.12847 -0.41374 0.11336 -0.40958 C 0.09895 -0.41096 0.06909 -0.40819 0.05364 -0.4216 C 0.04583 -0.43756 0.05607 -0.41836 0.04618 -0.43155 C 0.04444 -0.43386 0.0434 -0.43686 0.04184 -0.43941 C 0.04097 -0.4408 0.03975 -0.44195 0.03871 -0.44334 C 0.0368 -0.44866 0.03246 -0.45328 0.03281 -0.4593 C 0.0342 -0.48289 0.03507 -0.51573 0.0552 -0.52498 C 0.07031 -0.5451 0.05069 -0.52081 0.06423 -0.53284 C 0.06597 -0.53446 0.06684 -0.53723 0.06857 -0.53885 C 0.0743 -0.54394 0.08472 -0.54649 0.09097 -0.5488 C 0.11059 -0.54764 0.12916 -0.54857 0.14774 -0.54093 C 0.15 -0.53793 0.15121 -0.53353 0.15364 -0.53099 C 0.15659 -0.52775 0.16076 -0.52729 0.16423 -0.52498 C 0.16875 -0.51873 0.17239 -0.51758 0.1776 -0.51295 C 0.18073 -0.50069 0.18576 -0.49029 0.19409 -0.48312 C 0.19722 -0.47711 0.20329 -0.46809 0.2059 -0.46138 C 0.20972 -0.45167 0.21163 -0.4401 0.21336 -0.42946 C 0.2118 -0.39871 0.21579 -0.37674 0.20295 -0.35384 C 0.2026 -0.35176 0.20104 -0.33881 0.2 -0.33603 C 0.19184 -0.31499 0.17465 -0.31545 0.16111 -0.3062 C 0.13993 -0.29186 0.1177 -0.2833 0.09409 -0.27845 C 0.0684 -0.28238 0.07066 -0.27475 0.06267 -0.29625 C 0.06371 -0.31938 0.06041 -0.34181 0.07604 -0.35592 C 0.07829 -0.358 0.08645 -0.35939 0.08802 -0.35985 C 0.1026 -0.37257 0.11892 -0.37419 0.13576 -0.37789 C 0.15868 -0.37674 0.17829 -0.37674 0.2 -0.37188 C 0.2052 -0.37072 0.20833 -0.36933 0.21336 -0.36795 C 0.2184 -0.36656 0.22829 -0.36378 0.22829 -0.36378 C 0.22986 -0.3624 0.23125 -0.36078 0.23281 -0.35985 C 0.2342 -0.35893 0.23593 -0.35893 0.23732 -0.358 C 0.24392 -0.35315 0.25069 -0.34598 0.25677 -0.33996 C 0.26007 -0.33326 0.26111 -0.32794 0.26267 -0.32007 C 0.25902 -0.27359 0.26336 -0.29556 0.25677 -0.27243 C 0.25468 -0.26526 0.24618 -0.25463 0.24618 -0.25463 C 0.2375 -0.23104 0.24895 -0.25879 0.23871 -0.2426 C 0.23732 -0.24029 0.23732 -0.23682 0.23576 -0.23474 C 0.2335 -0.23173 0.22916 -0.23173 0.22691 -0.22872 C 0.2184 -0.21739 0.22222 -0.21901 0.21198 -0.21485 C 0.20451 -0.2049 0.19826 -0.19889 0.18958 -0.1908 C 0.18645 -0.18779 0.18402 -0.18316 0.18055 -0.18085 C 0.17517 -0.17715 0.16527 -0.176 0.15972 -0.17507 C 0.14253 -0.16721 0.11423 -0.16975 0.1 -0.16906 C 0.09132 -0.16721 0.08125 -0.16605 0.07309 -0.16119 C 0.0618 -0.15472 0.07274 -0.15865 0.06111 -0.15518 C 0.05868 -0.15194 0.05607 -0.14847 0.05364 -0.14524 C 0.05208 -0.14316 0.05243 -0.13899 0.05069 -0.13714 C 0.04913 -0.13529 0.0467 -0.13599 0.04479 -0.13529 C 0.03489 -0.12882 0.03854 -0.12789 0.03281 -0.11725 C 0.03073 -0.11355 0.02777 -0.11078 0.02534 -0.10731 C 0.02482 -0.10546 0.02465 -0.10338 0.02395 -0.10153 C 0.02274 -0.09852 0.02048 -0.09644 0.01944 -0.09343 C 0.01545 -0.08164 0.01944 -0.08141 0.01041 -0.07354 C 0.00763 -0.06244 0.00538 -0.05227 0.00156 -0.04186 C 0.00295 0.00139 0.01336 -4.06105E-6 3.88889E-6 -4.06105E-6 " pathEditMode="relative" ptsTypes="ffffffffffffffffffffffffffffffffffffffffffffffffffffffffffffffffffffA">
                                      <p:cBhvr>
                                        <p:cTn id="6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3995738" y="765175"/>
            <a:ext cx="7400925" cy="564991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i="1" smtClean="0">
                <a:solidFill>
                  <a:srgbClr val="800000"/>
                </a:solidFill>
                <a:latin typeface="Monotype Corsiva" pitchFamily="66" charset="0"/>
              </a:rPr>
              <a:t>Il fait ses études mardi,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i="1" smtClean="0">
                <a:solidFill>
                  <a:srgbClr val="800000"/>
                </a:solidFill>
                <a:latin typeface="Monotype Corsiva" pitchFamily="66" charset="0"/>
              </a:rPr>
              <a:t>Laborieux comme abeille.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i="1" smtClean="0">
                <a:solidFill>
                  <a:srgbClr val="800000"/>
                </a:solidFill>
                <a:latin typeface="Monotype Corsiva" pitchFamily="66" charset="0"/>
              </a:rPr>
              <a:t>Il s’adapte vite à la vie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i="1" smtClean="0">
                <a:solidFill>
                  <a:srgbClr val="800000"/>
                </a:solidFill>
                <a:latin typeface="Monotype Corsiva" pitchFamily="66" charset="0"/>
              </a:rPr>
              <a:t>Pour faire des merveilles.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i="1" smtClean="0">
                <a:solidFill>
                  <a:srgbClr val="800000"/>
                </a:solidFill>
                <a:latin typeface="Monotype Corsiva" pitchFamily="66" charset="0"/>
              </a:rPr>
              <a:t>      Vive le sport! Vive la santé!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i="1" smtClean="0">
                <a:solidFill>
                  <a:srgbClr val="800000"/>
                </a:solidFill>
                <a:latin typeface="Monotype Corsiva" pitchFamily="66" charset="0"/>
              </a:rPr>
              <a:t>      Pour être bien à l’aise.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i="1" smtClean="0">
                <a:solidFill>
                  <a:srgbClr val="800000"/>
                </a:solidFill>
                <a:latin typeface="Monotype Corsiva" pitchFamily="66" charset="0"/>
              </a:rPr>
              <a:t>      Il fait toujours du karaté.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i="1" smtClean="0">
                <a:solidFill>
                  <a:srgbClr val="800000"/>
                </a:solidFill>
                <a:latin typeface="Monotype Corsiva" pitchFamily="66" charset="0"/>
              </a:rPr>
              <a:t>      Quelle belle synthèse!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i="1" smtClean="0">
                <a:solidFill>
                  <a:srgbClr val="800000"/>
                </a:solidFill>
                <a:latin typeface="Monotype Corsiva" pitchFamily="66" charset="0"/>
              </a:rPr>
              <a:t>           </a:t>
            </a:r>
            <a:endParaRPr lang="ru-RU" sz="2400" b="1" i="1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17414" name="Picture 6" descr="28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765175"/>
            <a:ext cx="1881188" cy="2520950"/>
          </a:xfrm>
          <a:prstGeom prst="rect">
            <a:avLst/>
          </a:prstGeom>
          <a:noFill/>
        </p:spPr>
      </p:pic>
      <p:pic>
        <p:nvPicPr>
          <p:cNvPr id="17415" name="Picture 7" descr="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292600"/>
            <a:ext cx="1511300" cy="1511300"/>
          </a:xfrm>
          <a:prstGeom prst="rect">
            <a:avLst/>
          </a:prstGeom>
          <a:noFill/>
        </p:spPr>
      </p:pic>
      <p:pic>
        <p:nvPicPr>
          <p:cNvPr id="17417" name="Picture 9" descr="1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292600"/>
            <a:ext cx="1800225" cy="1800225"/>
          </a:xfrm>
          <a:prstGeom prst="rect">
            <a:avLst/>
          </a:prstGeom>
          <a:noFill/>
        </p:spPr>
      </p:pic>
      <p:pic>
        <p:nvPicPr>
          <p:cNvPr id="17425" name="Picture 17" descr="11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157788"/>
            <a:ext cx="1512887" cy="151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39 -0.12905 C -0.19462 -0.13529 -0.18611 -0.13391 -0.17986 -0.14131 C -0.16944 -0.15356 -0.16163 -0.16998 -0.14913 -0.17808 C -0.14809 -0.18085 -0.14739 -0.18409 -0.146 -0.1864 C -0.14323 -0.19103 -0.1368 -0.19866 -0.1368 -0.19866 C -0.13507 -0.20329 -0.13472 -0.20884 -0.13229 -0.213 C -0.12708 -0.22179 -0.10503 -0.22988 -0.09705 -0.23358 C -0.08576 -0.24792 -0.05972 -0.25162 -0.04444 -0.25601 C -0.03264 -0.25532 -0.021 -0.25509 -0.0092 -0.25393 C -0.00139 -0.25324 0.004 -0.24676 0.01094 -0.24376 C 0.0165 -0.23196 0.02309 -0.22965 0.0309 -0.22132 C 0.05174 -0.19912 0.02934 -0.21855 0.04323 -0.20699 C 0.04497 -0.19935 0.04896 -0.19519 0.05243 -0.18848 C 0.05486 -0.17877 0.05851 -0.17206 0.06007 -0.16189 C 0.06059 -0.14686 0.06198 -0.13182 0.06163 -0.11679 C 0.06111 -0.09459 0.05052 -0.06869 0.04323 -0.04903 C 0.03993 -0.04001 0.04132 -0.03423 0.03542 -0.0266 C 0.03056 -0.01272 0.02222 -0.00532 0.01372 0.00416 C 0.00868 0.01017 0.00382 0.01665 -0.00139 0.02266 C -0.00764 0.02983 -0.00573 0.02428 -0.01371 0.03284 C -0.02656 0.04671 -0.01562 0.04024 -0.02916 0.04926 C -0.03889 0.05573 -0.04791 0.05805 -0.05833 0.06152 C -0.0625 0.06013 -0.06666 0.05943 -0.07066 0.05758 C -0.07587 0.05504 -0.08073 0.04718 -0.08611 0.0451 C -0.09166 0.04301 -0.09739 0.04255 -0.10295 0.04116 C -0.12153 0.02868 -0.1092 0.00624 -0.10451 -0.01226 C -0.1033 -0.01758 -0.10295 -0.02336 -0.10139 -0.02868 C -0.10035 -0.03215 -0.0993 -0.03539 -0.09861 -0.03885 C -0.09739 -0.04302 -0.09705 -0.04764 -0.09548 -0.05111 C -0.09323 -0.05527 -0.08923 -0.06337 -0.08923 -0.06337 C -0.08507 -0.08141 -0.09149 -0.05597 -0.08298 -0.07563 C -0.07899 -0.08488 -0.08455 -0.0828 -0.0783 -0.08996 C -0.07517 -0.0939 -0.06753 -0.10037 -0.06753 -0.10037 C -0.05764 -0.12072 -0.07361 -0.0902 -0.05833 -0.11055 C -0.04618 -0.12674 -0.0651 -0.1124 -0.04913 -0.1228 C -0.04687 -0.13206 -0.03854 -0.13784 -0.03229 -0.14339 C -0.02048 -0.15379 -0.00712 -0.15726 0.00625 -0.16189 C 0.01285 -0.1642 0.01788 -0.16813 0.02465 -0.16998 C 0.02986 -0.17461 0.03438 -0.17507 0.04011 -0.17808 C 0.04584 -0.18108 0.05104 -0.18617 0.05695 -0.18848 C 0.0684 -0.19311 0.08056 -0.19265 0.09236 -0.1945 C 0.11441 -0.1938 0.13646 -0.1938 0.15851 -0.19265 C 0.16997 -0.19195 0.18021 -0.18293 0.1908 -0.17808 C 0.20139 -0.16443 0.19601 -0.16767 0.20469 -0.16374 C 0.21198 -0.1494 0.20781 -0.15426 0.21545 -0.14755 C 0.22031 -0.12766 0.21215 -0.15749 0.2217 -0.13506 C 0.22275 -0.13275 0.22222 -0.12951 0.22309 -0.12697 C 0.22465 -0.12188 0.22795 -0.11841 0.2309 -0.11471 C 0.23264 -0.10569 0.23334 -0.09783 0.23698 -0.08996 C 0.24011 -0.07424 0.24097 -0.04695 0.24618 -0.03261 C 0.24948 -0.02382 0.25556 -0.00601 0.25556 -0.00601 C 0.25677 0.00439 0.25816 0.01457 0.26007 0.02474 C 0.25729 0.04695 0.25295 0.06475 0.24479 0.08418 C 0.24271 0.08904 0.2415 0.09459 0.23854 0.09852 C 0.23594 0.10199 0.22934 0.10661 0.22934 0.10661 C 0.22448 0.11633 0.22084 0.11864 0.21215 0.12095 C 0.19566 0.13645 0.21927 0.1154 0.20313 0.1272 C 0.19306 0.1346 0.19288 0.13645 0.1816 0.13945 C 0.17292 0.13807 0.16406 0.1383 0.15556 0.13529 C 0.15417 0.13483 0.14948 0.12118 0.14931 0.12095 C 0.14479 0.11124 0.14566 0.11355 0.13854 0.10869 C 0.13334 0.09528 0.12743 0.08395 0.12309 0.06984 C 0.12622 0.02983 0.1316 -0.02082 0.15087 -0.05319 C 0.15417 -0.06661 0.14983 -0.05204 0.15695 -0.06545 C 0.15834 -0.06799 0.15851 -0.07146 0.16007 -0.07378 C 0.16285 -0.07817 0.16771 -0.07979 0.17084 -0.08395 C 0.17761 -0.09297 0.16979 -0.08811 0.17865 -0.09205 C 0.18177 -0.10638 0.19254 -0.11494 0.20156 -0.1228 C 0.20903 -0.12928 0.21354 -0.13552 0.2217 -0.13922 C 0.22952 -0.15009 0.2415 -0.15958 0.25243 -0.16374 C 0.2658 -0.17623 0.27813 -0.16143 0.2908 -0.15773 C 0.29948 -0.15518 0.30834 -0.15518 0.31702 -0.15356 C 0.3257 -0.14963 0.33455 -0.14732 0.34323 -0.14339 C 0.35018 -0.14015 0.35625 -0.13414 0.3632 -0.13113 C 0.36806 -0.12211 0.37084 -0.12026 0.37865 -0.11679 C 0.38073 -0.10731 0.38646 -0.10453 0.39236 -0.09829 C 0.39288 -0.09621 0.39271 -0.09366 0.39393 -0.09205 C 0.39653 -0.08858 0.40313 -0.08395 0.40313 -0.08395 C 0.40625 -0.07563 0.4066 -0.07077 0.41215 -0.06545 C 0.41545 -0.05921 0.41702 -0.05319 0.42014 -0.04695 C 0.42222 -0.03585 0.42535 -0.02452 0.42934 -0.01434 C 0.43195 0.00277 0.43438 0.01989 0.43698 0.037 C 0.43507 0.08973 0.44115 0.1642 0.39236 0.18039 C 0.38577 0.179 0.37882 0.17923 0.3724 0.17646 C 0.36181 0.17206 0.34427 0.1494 0.33854 0.14153 C 0.32396 0.12188 0.31406 0.10476 0.30469 0.08002 C 0.30156 0.07239 0.29722 0.0636 0.29531 0.0555 C 0.28959 0.02798 0.28715 -0.0007 0.28316 -0.02868 C 0.28195 -0.037 0.27795 -0.04556 0.27552 -0.05319 C 0.27188 -0.07655 0.27101 -0.10477 0.28004 -0.12697 C 0.28229 -0.13275 0.28525 -0.13784 0.28785 -0.14339 C 0.29063 -0.14917 0.30018 -0.15564 0.30018 -0.15564 C 0.30452 -0.16466 0.31025 -0.16698 0.31702 -0.17206 C 0.33229 -0.18386 0.32952 -0.18525 0.34931 -0.19057 C 0.37014 -0.18941 0.38906 -0.18895 0.40938 -0.18432 C 0.42396 -0.17091 0.44514 -0.17114 0.46007 -0.15773 C 0.46788 -0.15056 0.47431 -0.13899 0.48316 -0.13506 C 0.49115 -0.12489 0.49861 -0.11494 0.50625 -0.1043 C 0.51025 -0.08927 0.50452 -0.10731 0.51233 -0.09413 C 0.51337 -0.09251 0.51302 -0.08996 0.51389 -0.08811 C 0.51511 -0.08557 0.51719 -0.08418 0.51858 -0.08187 C 0.53125 -0.05921 0.52222 -0.06799 0.53247 -0.05944 C 0.53629 -0.03354 0.53056 -0.06175 0.53854 -0.04302 C 0.54636 -0.02452 0.53281 -0.04417 0.54479 -0.02868 C 0.54913 -0.01642 0.54705 -0.02336 0.55087 -0.0081 C 0.55243 -0.00208 0.55695 0.00231 0.55851 0.00832 C 0.55955 0.01249 0.56059 0.01642 0.56163 0.02058 C 0.56215 0.02266 0.5632 0.02683 0.5632 0.02683 C 0.56476 0.04463 0.5665 0.06244 0.56927 0.08002 C 0.56823 0.10129 0.56979 0.15356 0.55851 0.17646 C 0.55573 0.18201 0.55018 0.19056 0.54618 0.19473 C 0.54323 0.19773 0.53698 0.20305 0.53698 0.20305 C 0.53056 0.216 0.52084 0.22086 0.51094 0.22757 C 0.5092 0.22872 0.50799 0.2308 0.50625 0.23173 C 0.49827 0.23589 0.48837 0.23566 0.48004 0.23774 C 0.46997 0.24468 0.45886 0.24514 0.44775 0.24815 C 0.42813 0.24214 0.4092 0.23173 0.38941 0.22757 C 0.37049 0.22363 0.35139 0.22225 0.33247 0.21947 C 0.32431 0.21623 0.30781 0.21138 0.30156 0.20513 C 0.2882 0.19218 0.27257 0.18131 0.25695 0.17437 C 0.25104 0.16906 0.24879 0.1642 0.2415 0.16212 C 0.23073 0.1524 0.22084 0.14177 0.20781 0.13737 C 0.19705 0.12881 0.1875 0.11633 0.17552 0.11078 C 0.16146 0.08325 0.17656 0.11008 0.1632 0.09227 C 0.16146 0.08996 0.16042 0.08649 0.15851 0.08418 C 0.15677 0.0821 0.15434 0.08164 0.15243 0.08002 C 0.14427 0.07377 0.13542 0.06522 0.12778 0.05758 C 0.11875 0.0488 0.12743 0.05388 0.11858 0.04718 C 0.11354 0.04325 0.11198 0.04417 0.10781 0.03908 C 0.09427 0.02289 0.10417 0.02983 0.0908 0.02266 C 0.08559 0.01226 0.09045 0.01966 0.0816 0.01249 C 0.07535 0.00763 0.06927 0.00139 0.0632 -0.00393 C 0.05903 -0.00763 0.05382 -0.00925 0.04931 -0.01226 C 0.03247 -0.01064 0.03281 -0.01226 0.0217 -0.0081 C 0.01511 -0.00555 0.00695 -1.48936E-6 1.38889E-6 -1.48936E-6 " pathEditMode="relative" ptsTypes="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067175" y="-100013"/>
            <a:ext cx="7400925" cy="5505451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b="1" i="1" smtClean="0">
              <a:solidFill>
                <a:srgbClr val="800000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fr-FR" sz="2800" b="1" i="1" smtClean="0">
                <a:solidFill>
                  <a:srgbClr val="800000"/>
                </a:solidFill>
                <a:latin typeface="Monotype Corsiva" pitchFamily="66" charset="0"/>
              </a:rPr>
              <a:t>Cet élève parle bien français</a:t>
            </a:r>
            <a:endParaRPr lang="ru-RU" sz="2800" b="1" i="1" smtClean="0">
              <a:solidFill>
                <a:srgbClr val="800000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fr-FR" sz="2800" b="1" i="1" smtClean="0">
                <a:solidFill>
                  <a:srgbClr val="800000"/>
                </a:solidFill>
                <a:latin typeface="Monotype Corsiva" pitchFamily="66" charset="0"/>
              </a:rPr>
              <a:t>Chaque jeudi il se perfectionne</a:t>
            </a:r>
          </a:p>
          <a:p>
            <a:pPr>
              <a:buFont typeface="Arial" charset="0"/>
              <a:buNone/>
            </a:pPr>
            <a:r>
              <a:rPr lang="fr-FR" sz="2800" b="1" i="1" smtClean="0">
                <a:solidFill>
                  <a:srgbClr val="800000"/>
                </a:solidFill>
                <a:latin typeface="Monotype Corsiva" pitchFamily="66" charset="0"/>
              </a:rPr>
              <a:t>Il sait encore danser</a:t>
            </a:r>
            <a:endParaRPr lang="ru-RU" sz="2800" b="1" i="1" smtClean="0">
              <a:solidFill>
                <a:srgbClr val="800000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fr-FR" sz="2800" b="1" i="1" smtClean="0">
                <a:solidFill>
                  <a:srgbClr val="800000"/>
                </a:solidFill>
                <a:latin typeface="Monotype Corsiva" pitchFamily="66" charset="0"/>
              </a:rPr>
              <a:t>Quelle nouvelle fonction!</a:t>
            </a:r>
            <a:endParaRPr lang="ru-RU" sz="2800" b="1" i="1" smtClean="0">
              <a:solidFill>
                <a:srgbClr val="800000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sz="2800" b="1" i="1" smtClean="0">
                <a:solidFill>
                  <a:srgbClr val="800000"/>
                </a:solidFill>
                <a:latin typeface="Monotype Corsiva" pitchFamily="66" charset="0"/>
              </a:rPr>
              <a:t>      </a:t>
            </a:r>
            <a:r>
              <a:rPr lang="fr-FR" sz="2800" b="1" i="1" smtClean="0">
                <a:solidFill>
                  <a:srgbClr val="800000"/>
                </a:solidFill>
                <a:latin typeface="Monotype Corsiva" pitchFamily="66" charset="0"/>
              </a:rPr>
              <a:t>Le cours de chimie commence.</a:t>
            </a:r>
          </a:p>
          <a:p>
            <a:pPr>
              <a:buFont typeface="Arial" charset="0"/>
              <a:buNone/>
            </a:pPr>
            <a:r>
              <a:rPr lang="ru-RU" sz="2800" b="1" i="1" smtClean="0">
                <a:solidFill>
                  <a:srgbClr val="800000"/>
                </a:solidFill>
                <a:latin typeface="Monotype Corsiva" pitchFamily="66" charset="0"/>
              </a:rPr>
              <a:t>      </a:t>
            </a:r>
            <a:r>
              <a:rPr lang="fr-FR" sz="2800" b="1" i="1" smtClean="0">
                <a:solidFill>
                  <a:srgbClr val="800000"/>
                </a:solidFill>
                <a:latin typeface="Monotype Corsiva" pitchFamily="66" charset="0"/>
              </a:rPr>
              <a:t>Vendredi il est concentré </a:t>
            </a:r>
          </a:p>
          <a:p>
            <a:pPr>
              <a:buFont typeface="Arial" charset="0"/>
              <a:buNone/>
            </a:pPr>
            <a:r>
              <a:rPr lang="ru-RU" sz="2800" b="1" i="1" smtClean="0">
                <a:solidFill>
                  <a:srgbClr val="800000"/>
                </a:solidFill>
                <a:latin typeface="Monotype Corsiva" pitchFamily="66" charset="0"/>
              </a:rPr>
              <a:t>      </a:t>
            </a:r>
            <a:r>
              <a:rPr lang="fr-FR" sz="2800" b="1" i="1" smtClean="0">
                <a:solidFill>
                  <a:srgbClr val="800000"/>
                </a:solidFill>
                <a:latin typeface="Monotype Corsiva" pitchFamily="66" charset="0"/>
              </a:rPr>
              <a:t>L’élève fait des experiences,</a:t>
            </a:r>
          </a:p>
          <a:p>
            <a:pPr>
              <a:buFont typeface="Arial" charset="0"/>
              <a:buNone/>
            </a:pPr>
            <a:r>
              <a:rPr lang="ru-RU" sz="2800" b="1" i="1" smtClean="0">
                <a:solidFill>
                  <a:srgbClr val="800000"/>
                </a:solidFill>
                <a:latin typeface="Monotype Corsiva" pitchFamily="66" charset="0"/>
              </a:rPr>
              <a:t>      </a:t>
            </a:r>
            <a:r>
              <a:rPr lang="fr-FR" sz="2800" b="1" i="1" smtClean="0">
                <a:solidFill>
                  <a:srgbClr val="800000"/>
                </a:solidFill>
                <a:latin typeface="Monotype Corsiva" pitchFamily="66" charset="0"/>
              </a:rPr>
              <a:t>Comme un savant expérimenté.</a:t>
            </a:r>
          </a:p>
          <a:p>
            <a:pPr>
              <a:buFont typeface="Arial" charset="0"/>
              <a:buNone/>
            </a:pPr>
            <a:endParaRPr lang="ru-RU" sz="2800" b="1" i="1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18436" name="Picture 4" descr="chemi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3457575" cy="2762250"/>
          </a:xfrm>
          <a:prstGeom prst="rect">
            <a:avLst/>
          </a:prstGeom>
          <a:noFill/>
        </p:spPr>
      </p:pic>
      <p:pic>
        <p:nvPicPr>
          <p:cNvPr id="18437" name="Picture 5" descr="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5013325"/>
            <a:ext cx="1584325" cy="1584325"/>
          </a:xfrm>
          <a:prstGeom prst="rect">
            <a:avLst/>
          </a:prstGeom>
          <a:noFill/>
        </p:spPr>
      </p:pic>
      <p:pic>
        <p:nvPicPr>
          <p:cNvPr id="18439" name="Picture 7" descr="Hea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04813"/>
            <a:ext cx="1751012" cy="2736850"/>
          </a:xfrm>
          <a:prstGeom prst="rect">
            <a:avLst/>
          </a:prstGeom>
          <a:noFill/>
        </p:spPr>
      </p:pic>
      <p:pic>
        <p:nvPicPr>
          <p:cNvPr id="18440" name="Picture 8" descr="4 (2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5013325"/>
            <a:ext cx="1512887" cy="1512888"/>
          </a:xfrm>
          <a:prstGeom prst="rect">
            <a:avLst/>
          </a:prstGeom>
          <a:noFill/>
        </p:spPr>
      </p:pic>
      <p:pic>
        <p:nvPicPr>
          <p:cNvPr id="18441" name="Picture 9" descr="10 (2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5014913"/>
            <a:ext cx="15113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8622E-6 C -0.01476 -0.01018 -0.0257 -0.00694 -0.04149 -0.00416 C -0.05226 -0.00046 -0.06267 0.00162 -0.07379 0.00393 C -0.0809 0.00717 -0.0882 0.00902 -0.09531 0.01226 C -0.09913 0.01411 -0.10243 0.01804 -0.10608 0.02035 C -0.10764 0.02313 -0.10885 0.02613 -0.11076 0.02868 C -0.11198 0.03029 -0.11406 0.03076 -0.11528 0.03261 C -0.12292 0.0444 -0.12587 0.06105 -0.13229 0.07377 C -0.13872 0.10361 -0.13837 0.13645 -0.13073 0.16582 C -0.12882 0.18339 -0.12708 0.2086 -0.11528 0.21924 C -0.11215 0.23288 -0.11684 0.21693 -0.10764 0.2315 C -0.1066 0.23312 -0.10695 0.23589 -0.10608 0.23774 C -0.10486 0.24005 -0.10313 0.24167 -0.10156 0.24375 C -0.09913 0.25671 -0.09271 0.25971 -0.08611 0.2685 C -0.07778 0.2796 -0.07014 0.29579 -0.05851 0.30111 C -0.04531 0.31429 -0.04705 0.31152 -0.02604 0.3136 C -0.00972 0.31221 0.00712 0.31429 0.02309 0.30943 C 0.02847 0.30782 0.02934 0.29718 0.03385 0.29301 C 0.0401 0.27636 0.04792 0.26156 0.05538 0.24584 C 0.05764 0.24121 0.0599 0.23659 0.06163 0.2315 C 0.06285 0.22757 0.06458 0.21924 0.06458 0.21924 C 0.06337 0.19334 0.06684 0.13159 0.04149 0.11471 C 0.03472 0.1006 0.02413 0.09436 0.01389 0.08603 C 0.01076 0.08349 0.00781 0.08048 0.00469 0.0777 C 0.00312 0.07632 4.72222E-6 0.07377 4.72222E-6 0.07377 C -0.00504 0.07447 -0.01024 0.07516 -0.01528 0.07585 C -0.01892 0.07632 -0.02604 0.0777 -0.02604 0.0777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57 -0.17414 C 0.22187 -0.15911 0.23003 -0.14708 0.23697 -0.13506 C 0.2434 -0.12419 0.24843 -0.10592 0.25694 -0.09828 C 0.26006 -0.0858 0.26753 -0.08279 0.27239 -0.07169 C 0.27673 -0.06174 0.28055 -0.05365 0.28767 -0.04694 C 0.29236 -0.03792 0.29913 -0.03168 0.30625 -0.02659 C 0.31371 -0.02127 0.32013 -0.01318 0.32777 -0.00809 C 0.32968 -0.00693 0.33194 -0.00693 0.33385 -0.00601 C 0.3427 -0.00185 0.3493 0.0037 0.3585 0.00625 C 0.36892 0.01342 0.37517 0.01296 0.38767 0.01434 C 0.38975 0.01504 0.39201 0.01527 0.39392 0.01642 C 0.39566 0.01735 0.3967 0.02012 0.39843 0.02059 C 0.40347 0.02221 0.40868 0.02197 0.41388 0.02267 C 0.45034 0.03886 0.5401 0.02267 0.54305 0.02267 C 0.58888 0.01041 0.56076 0.01827 0.58316 0.00833 C 0.58906 0.00232 0.59184 -0.00346 0.59843 -0.00809 C 0.60277 -0.01665 0.6059 -0.02358 0.6092 -0.0326 C 0.61267 -0.04209 0.60868 -0.03584 0.61232 -0.04694 C 0.61302 -0.04926 0.61458 -0.05087 0.61545 -0.05319 C 0.61614 -0.05504 0.61649 -0.05735 0.61701 -0.05943 C 0.6151 -0.07053 0.61388 -0.08302 0.60781 -0.09204 C 0.59513 -0.11077 0.58715 -0.11239 0.57239 -0.12488 C 0.56475 -0.13136 0.5585 -0.13852 0.5493 -0.1413 C 0.5427 -0.14338 0.53593 -0.14408 0.52934 -0.14546 C 0.45729 -0.14315 0.38333 -0.14223 0.31232 -0.1228 C 0.30208 -0.11609 0.29531 -0.11632 0.28316 -0.1147 C 0.27118 -0.10777 0.26545 -0.10638 0.25225 -0.1043 C 0.23871 -0.09875 0.22569 -0.08996 0.21232 -0.08395 C 0.20138 -0.07886 0.18941 -0.07932 0.17847 -0.07377 C 0.16562 -0.06729 0.15503 -0.05989 0.14149 -0.05735 C 0.13993 -0.05666 0.13836 -0.05619 0.13697 -0.05527 C 0.13437 -0.05342 0.13211 -0.05041 0.12934 -0.04902 C 0.1217 -0.04486 0.11128 -0.04324 0.10312 -0.04093 C 0.08871 -0.02821 0.06753 -0.02705 0.05086 -0.02243 C 0.0427 -0.01433 0.0375 -0.01341 0.02777 -0.01017 C 0.01857 -0.00716 0.00937 -1.23034E-6 3.88889E-6 -1.23034E-6 " pathEditMode="relative" ptsTypes="fffffffffffffffffffffffffffffffffffA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2843213" y="549275"/>
            <a:ext cx="7400925" cy="5576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3000" b="1" i="1" smtClean="0">
                <a:solidFill>
                  <a:srgbClr val="800000"/>
                </a:solidFill>
                <a:latin typeface="Monotype Corsiva" pitchFamily="66" charset="0"/>
              </a:rPr>
              <a:t>Notre poème joyeux est fini.</a:t>
            </a:r>
            <a:endParaRPr lang="ru-RU" sz="3000" b="1" i="1" smtClean="0">
              <a:solidFill>
                <a:srgbClr val="800000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fr-FR" sz="3000" b="1" i="1" smtClean="0">
                <a:solidFill>
                  <a:srgbClr val="800000"/>
                </a:solidFill>
                <a:latin typeface="Monotype Corsiva" pitchFamily="66" charset="0"/>
              </a:rPr>
              <a:t>Le portrait commun est brossé.</a:t>
            </a:r>
          </a:p>
          <a:p>
            <a:pPr>
              <a:buFont typeface="Arial" charset="0"/>
              <a:buNone/>
            </a:pPr>
            <a:r>
              <a:rPr lang="fr-FR" sz="3000" b="1" i="1" smtClean="0">
                <a:solidFill>
                  <a:srgbClr val="800000"/>
                </a:solidFill>
                <a:latin typeface="Monotype Corsiva" pitchFamily="66" charset="0"/>
              </a:rPr>
              <a:t>Vous le trouvez réussi?</a:t>
            </a:r>
          </a:p>
          <a:p>
            <a:pPr>
              <a:buFont typeface="Arial" charset="0"/>
              <a:buNone/>
            </a:pPr>
            <a:r>
              <a:rPr lang="fr-FR" sz="3000" b="1" i="1" smtClean="0">
                <a:solidFill>
                  <a:srgbClr val="800000"/>
                </a:solidFill>
                <a:latin typeface="Monotype Corsiva" pitchFamily="66" charset="0"/>
              </a:rPr>
              <a:t>Alors nous sommes dressé.</a:t>
            </a:r>
            <a:endParaRPr lang="ru-RU" sz="3000" b="1" i="1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19460" name="Picture 4" descr="224a1d84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933825"/>
            <a:ext cx="1924050" cy="2506663"/>
          </a:xfrm>
          <a:prstGeom prst="rect">
            <a:avLst/>
          </a:prstGeom>
          <a:noFill/>
        </p:spPr>
      </p:pic>
      <p:pic>
        <p:nvPicPr>
          <p:cNvPr id="19461" name="Picture 5" descr="324a1d84k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500438"/>
            <a:ext cx="1892300" cy="2924175"/>
          </a:xfrm>
          <a:prstGeom prst="rect">
            <a:avLst/>
          </a:prstGeom>
          <a:noFill/>
        </p:spPr>
      </p:pic>
      <p:pic>
        <p:nvPicPr>
          <p:cNvPr id="19462" name="Picture 6" descr="File2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644900"/>
            <a:ext cx="3240088" cy="283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3 -0.5821 C -0.06146 -0.58349 -0.05955 -0.58395 -0.05851 -0.58603 C -0.05643 -0.59019 -0.05695 -0.59574 -0.05539 -0.60037 C -0.05348 -0.60592 -0.05122 -0.61124 -0.04914 -0.61679 C -0.04723 -0.62188 -0.03855 -0.62535 -0.03542 -0.6272 C -0.02448 -0.6413 -0.01146 -0.64639 0.00156 -0.65587 C 0.01701 -0.6672 0.03246 -0.67923 0.0493 -0.68663 C 0.08715 -0.70305 0.14062 -0.70236 0.17847 -0.7049 C 0.23854 -0.71346 0.29166 -0.70375 0.3493 -0.68848 C 0.35937 -0.67969 0.36718 -0.67854 0.37847 -0.67229 C 0.39392 -0.66397 0.40555 -0.65194 0.42152 -0.64547 C 0.42934 -0.63275 0.44079 -0.62511 0.45225 -0.61887 C 0.45954 -0.60476 0.45069 -0.6191 0.46006 -0.61078 C 0.47118 -0.60083 0.45746 -0.60684 0.47083 -0.60245 C 0.47864 -0.58742 0.46892 -0.60361 0.47847 -0.59436 C 0.48263 -0.59042 0.48784 -0.58094 0.49079 -0.57585 C 0.49305 -0.56383 0.50052 -0.54671 0.50625 -0.537 C 0.51006 -0.52128 0.51111 -0.50647 0.51232 -0.48982 C 0.51284 -0.4734 0.51302 -0.45698 0.51388 -0.44056 C 0.51458 -0.42622 0.51701 -0.39755 0.51701 -0.39755 C 0.51597 -0.37234 0.51614 -0.3469 0.51388 -0.32169 C 0.51354 -0.31822 0.51024 -0.3166 0.5092 -0.3136 C 0.50816 -0.31036 0.50885 -0.30643 0.50781 -0.30319 C 0.50277 -0.28793 0.48177 -0.26387 0.46927 -0.25416 C 0.4625 -0.24052 0.47031 -0.25347 0.46163 -0.24584 C 0.45989 -0.24422 0.45868 -0.24144 0.45694 -0.23982 C 0.4427 -0.22757 0.41857 -0.22872 0.40312 -0.22757 C 0.36545 -0.2308 0.32951 -0.23705 0.29236 -0.24375 C 0.28263 -0.24815 0.27274 -0.24884 0.26319 -0.25416 C 0.25243 -0.25994 0.24375 -0.26549 0.23229 -0.2685 C 0.2243 -0.27405 0.2151 -0.27775 0.20625 -0.28076 C 0.20034 -0.28608 0.19427 -0.287 0.18767 -0.29093 C 0.18159 -0.29463 0.17795 -0.30041 0.17239 -0.30527 C 0.16666 -0.3166 0.15816 -0.32424 0.15086 -0.33395 C 0.14756 -0.3469 0.14288 -0.35754 0.1401 -0.37095 C 0.14218 -0.38853 0.14704 -0.40379 0.1585 -0.41397 C 0.16215 -0.4172 0.16701 -0.41744 0.17083 -0.42021 C 0.18333 -0.42946 0.17048 -0.42414 0.18316 -0.42831 C 0.19062 -0.43524 0.1993 -0.43709 0.20781 -0.44056 C 0.22361 -0.44727 0.23888 -0.45074 0.25538 -0.4549 C 0.27743 -0.45421 0.29947 -0.45398 0.32152 -0.45282 C 0.33316 -0.45213 0.33072 -0.45166 0.33854 -0.44889 C 0.3427 -0.4475 0.35086 -0.44473 0.35086 -0.44473 C 0.36006 -0.4364 0.36336 -0.43293 0.36927 -0.42021 C 0.37222 -0.39616 0.36805 -0.41929 0.37847 -0.39338 C 0.38316 -0.38159 0.38437 -0.36956 0.39079 -0.35869 C 0.39392 -0.34621 0.39496 -0.33534 0.4 -0.32377 C 0.40347 -0.25925 0.40486 -0.18316 0.38159 -0.12303 C 0.37881 -0.10453 0.3677 -0.0932 0.3585 -0.08002 C 0.35243 -0.07123 0.3493 -0.05943 0.34305 -0.05111 C 0.33993 -0.04695 0.33576 -0.04463 0.33229 -0.04093 C 0.32291 -0.03099 0.31354 -0.01642 0.30312 -0.00809 C 0.26458 0.0229 0.21875 0.04302 0.17395 0.04718 C 0.15868 0.05736 0.13993 0.05458 0.12309 0.05736 C 0.1 0.05597 0.07691 0.05551 0.05381 0.05319 C 0.04652 0.0525 0.03385 0.04094 0.03385 0.04094 C 0.02274 0.01943 0.04079 0.05227 0.02465 0.03076 C 0.0085 0.00925 0.03316 0.0333 0.01701 0.0185 C 0.01267 0.00971 0.00555 0.0074 3.05556E-6 -9.71323E-7 " pathEditMode="relative" ptsTypes="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8 -0.69681 C 0.06076 -0.70514 0.0467 -0.70884 0.03385 -0.71716 C -0.03108 -0.71624 -0.08646 -0.71809 -0.14774 -0.71115 C -0.16493 -0.70606 -0.18004 -0.69427 -0.19705 -0.68848 C -0.20521 -0.68247 -0.21059 -0.68085 -0.21858 -0.67623 C -0.22726 -0.67114 -0.22708 -0.66675 -0.23698 -0.66397 C -0.26198 -0.6494 -0.30556 -0.61864 -0.31701 -0.58395 C -0.32292 -0.56591 -0.32847 -0.5525 -0.33229 -0.53284 C -0.33333 -0.52729 -0.33438 -0.52197 -0.33542 -0.51642 C -0.33646 -0.51087 -0.33854 -0.5 -0.33854 -0.5 C -0.33802 -0.47341 -0.34549 -0.4068 -0.32465 -0.37905 C -0.32083 -0.36448 -0.30955 -0.34505 -0.29844 -0.3402 C -0.29462 -0.33626 -0.29167 -0.33141 -0.28767 -0.32794 C -0.28438 -0.32516 -0.28038 -0.32401 -0.27691 -0.32169 C -0.2684 -0.3099 -0.2559 -0.30828 -0.24462 -0.30319 C -0.23021 -0.30504 -0.21372 -0.30111 -0.20156 -0.31152 C -0.19722 -0.31522 -0.19514 -0.32239 -0.1908 -0.32586 C -0.18212 -0.33303 -0.17413 -0.34135 -0.16458 -0.34621 C -0.16076 -0.35014 -0.15799 -0.35569 -0.15382 -0.3587 C -0.15052 -0.36124 -0.14653 -0.36101 -0.14306 -0.36263 C -0.13785 -0.37003 -0.13785 -0.37581 -0.13073 -0.37905 C -0.12813 -0.39084 -0.12101 -0.40056 -0.11701 -0.41189 C -0.11354 -0.43525 -0.11528 -0.42576 -0.11233 -0.44057 C -0.11597 -0.48173 -0.1132 -0.47063 -0.12622 -0.49584 C -0.12882 -0.50625 -0.1257 -0.49954 -0.13386 -0.50416 C -0.14184 -0.50856 -0.13542 -0.5074 -0.14306 -0.51434 C -0.14427 -0.5155 -0.15313 -0.51827 -0.15382 -0.5185 C -0.16892 -0.53122 -0.18715 -0.53724 -0.20469 -0.54094 C -0.22986 -0.55227 -0.25868 -0.55157 -0.28472 -0.55944 C -0.2934 -0.55874 -0.30208 -0.55851 -0.31076 -0.55736 C -0.32344 -0.55574 -0.33472 -0.54302 -0.34618 -0.53677 C -0.34826 -0.534 -0.35017 -0.53099 -0.35243 -0.52868 C -0.35538 -0.52567 -0.36163 -0.52058 -0.36163 -0.52058 C -0.36441 -0.50971 -0.36111 -0.51781 -0.36927 -0.51018 C -0.37517 -0.50463 -0.38004 -0.49491 -0.38472 -0.48774 C -0.39254 -0.47549 -0.39688 -0.46022 -0.40313 -0.44681 C -0.40556 -0.43386 -0.40347 -0.4408 -0.41076 -0.42623 C -0.41181 -0.42415 -0.41389 -0.41998 -0.41389 -0.41998 C -0.41493 -0.41397 -0.41701 -0.40796 -0.41701 -0.40171 C -0.41701 -0.35708 -0.41511 -0.31568 -0.41076 -0.27243 C -0.40955 -0.26041 -0.40972 -0.25463 -0.40469 -0.24376 C -0.40104 -0.23589 -0.39722 -0.2278 -0.39236 -0.22132 C -0.3908 -0.21924 -0.38889 -0.21739 -0.38767 -0.21508 C -0.38524 -0.21069 -0.38455 -0.20444 -0.3816 -0.20074 C -0.37517 -0.19265 -0.36719 -0.1871 -0.36007 -0.18039 C -0.35226 -0.17299 -0.34601 -0.16328 -0.33854 -0.15564 C -0.32535 -0.142 -0.31163 -0.13182 -0.29705 -0.12095 C -0.29132 -0.11656 -0.28698 -0.10939 -0.2816 -0.10453 C -0.25278 -0.07817 -0.22309 -0.05319 -0.19236 -0.03076 C -0.15886 -0.00625 -0.20295 -0.03238 -0.17083 -0.01434 C -0.16163 -0.00393 -0.15174 0.00902 -0.14011 0.01434 C -0.13438 0.02197 -0.12778 0.02937 -0.11997 0.03284 C -0.10955 0.04718 -0.08438 0.05088 -0.07083 0.05342 C -0.06719 0.05412 -0.06007 0.0555 -0.06007 0.0555 C -0.04497 0.0518 -0.04618 0.05365 -0.03542 0.04718 C -0.02934 0.04348 -0.02622 0.0377 -0.01997 0.03492 C -0.01667 0.03029 -0.01215 0.02752 -0.0092 0.02266 C -0.00556 0.01665 -0.00816 3.16374E-6 -1.94444E-6 3.16374E-6 " pathEditMode="relative" ptsTypes="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 3 туру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 3 туру</Template>
  <TotalTime>43</TotalTime>
  <Words>191</Words>
  <Application>Microsoft Office PowerPoint</Application>
  <PresentationFormat>Экран (4:3)</PresentationFormat>
  <Paragraphs>36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 3 туру</vt:lpstr>
      <vt:lpstr>Notre portrait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portrait</dc:title>
  <dc:subject/>
  <dc:creator>eleve</dc:creator>
  <cp:keywords/>
  <dc:description/>
  <cp:lastModifiedBy>eleve</cp:lastModifiedBy>
  <cp:revision>1</cp:revision>
  <dcterms:created xsi:type="dcterms:W3CDTF">2010-11-29T07:52:25Z</dcterms:created>
  <dcterms:modified xsi:type="dcterms:W3CDTF">2010-11-29T08:36:10Z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TC030005980</vt:lpwstr>
  </property>
</Properties>
</file>