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45" autoAdjust="0"/>
    <p:restoredTop sz="94660"/>
  </p:normalViewPr>
  <p:slideViewPr>
    <p:cSldViewPr>
      <p:cViewPr varScale="1">
        <p:scale>
          <a:sx n="76" d="100"/>
          <a:sy n="76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5481-2B76-4393-813B-1C74CD43D46B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02BA-A53E-40F2-AA02-85EAE2AC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FC4C-517D-4A9C-AC62-90532766EF3F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5B93-2087-44FD-9D9F-3C9EDFEA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C6C5-9930-4A5B-AD49-293CE6C833AB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2335-ACFE-47AD-AFD5-72B86A04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C8A9-E3B4-4ABC-9F7C-D835C471F069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21E6-4BFE-4878-9E98-E9E88164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6142-2BB5-4A9B-8884-AACE6A3699C3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C596-9A24-4E99-8DFE-17E6D5BC3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B565-903E-4FB7-90F0-B2F3D1DC2434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1C401-522F-46C8-9AE4-9238841E3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3F87-3200-4F53-B846-319D102C06D9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A33B-D6BA-4610-91C9-1BFB4774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993F-F1C2-4364-9F57-27A3608E332C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46EB-D019-40A6-B631-26BB115F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E73E-32F8-43A5-8832-9F545C35410A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EFE66-4B72-4B3B-A4E8-36AAC8D3B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32E6-4CE6-4C59-AF4A-05232F8C8308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EE75-2C1B-434A-9792-E820974DC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B467-68A8-4ABF-87E6-CF42E5D8B0BD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5ADC-8AC3-497F-ADD4-7E6E33ADC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F51E7D-9859-4E44-87BC-3860A20A987D}" type="datetimeFigureOut">
              <a:rPr lang="ru-RU"/>
              <a:pPr>
                <a:defRPr/>
              </a:pPr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F7BCE-53D2-4E09-AF90-B6B3BBBB4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313" y="428625"/>
            <a:ext cx="8715375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857250"/>
            <a:ext cx="8286750" cy="4143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i="1" dirty="0" smtClean="0">
                <a:solidFill>
                  <a:schemeClr val="bg1"/>
                </a:solidFill>
                <a:latin typeface="Adobe Caslon Pro"/>
              </a:rPr>
              <a:t/>
            </a:r>
            <a:br>
              <a:rPr lang="en-US" sz="8000" b="1" i="1" dirty="0" smtClean="0">
                <a:solidFill>
                  <a:schemeClr val="bg1"/>
                </a:solidFill>
                <a:latin typeface="Adobe Caslon Pro"/>
              </a:rPr>
            </a:br>
            <a:r>
              <a:rPr lang="en-US" sz="8000" b="1" i="1" dirty="0" err="1" smtClean="0">
                <a:solidFill>
                  <a:schemeClr val="bg1"/>
                </a:solidFill>
                <a:latin typeface="Adobe Caslon Pro"/>
              </a:rPr>
              <a:t>Présentation</a:t>
            </a:r>
            <a:r>
              <a:rPr lang="en-US" sz="8000" b="1" i="1" dirty="0" smtClean="0">
                <a:solidFill>
                  <a:schemeClr val="bg1"/>
                </a:solidFill>
                <a:latin typeface="Adobe Caslon Pro"/>
              </a:rPr>
              <a:t> de l’ </a:t>
            </a:r>
            <a:r>
              <a:rPr lang="en-US" sz="8000" b="1" i="1" dirty="0" err="1" smtClean="0">
                <a:solidFill>
                  <a:schemeClr val="bg1"/>
                </a:solidFill>
                <a:latin typeface="Adobe Caslon Pro"/>
              </a:rPr>
              <a:t>équipe</a:t>
            </a:r>
            <a:r>
              <a:rPr lang="en-US" sz="8000" b="1" i="1" dirty="0" smtClean="0">
                <a:solidFill>
                  <a:schemeClr val="bg1"/>
                </a:solidFill>
                <a:latin typeface="Adobe Caslon Pro"/>
              </a:rPr>
              <a:t/>
            </a:r>
            <a:br>
              <a:rPr lang="en-US" sz="8000" b="1" i="1" dirty="0" smtClean="0">
                <a:solidFill>
                  <a:schemeClr val="bg1"/>
                </a:solidFill>
                <a:latin typeface="Adobe Caslon Pro"/>
              </a:rPr>
            </a:br>
            <a:r>
              <a:rPr lang="en-US" sz="8000" b="1" i="1" dirty="0" smtClean="0">
                <a:solidFill>
                  <a:schemeClr val="bg1"/>
                </a:solidFill>
                <a:latin typeface="Adobe Caslon Pro"/>
              </a:rPr>
              <a:t> “Les </a:t>
            </a:r>
            <a:r>
              <a:rPr lang="en-US" sz="8000" b="1" i="1" dirty="0" err="1" smtClean="0">
                <a:solidFill>
                  <a:schemeClr val="bg1"/>
                </a:solidFill>
                <a:latin typeface="Adobe Caslon Pro"/>
              </a:rPr>
              <a:t>amis</a:t>
            </a:r>
            <a:r>
              <a:rPr lang="en-US" sz="8000" b="1" i="1" dirty="0" smtClean="0">
                <a:solidFill>
                  <a:schemeClr val="bg1"/>
                </a:solidFill>
                <a:latin typeface="Adobe Caslon Pro"/>
              </a:rPr>
              <a:t>”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800" i="1" dirty="0"/>
          </a:p>
        </p:txBody>
      </p:sp>
      <p:sp>
        <p:nvSpPr>
          <p:cNvPr id="133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5" y="4643438"/>
            <a:ext cx="4714875" cy="2214562"/>
          </a:xfrm>
        </p:spPr>
        <p:txBody>
          <a:bodyPr/>
          <a:lstStyle/>
          <a:p>
            <a:r>
              <a:rPr lang="en-US" sz="5400" i="1" smtClean="0">
                <a:solidFill>
                  <a:schemeClr val="tx1"/>
                </a:solidFill>
              </a:rPr>
              <a:t>Gymnase </a:t>
            </a:r>
            <a:r>
              <a:rPr lang="ru-RU" sz="5400" i="1" smtClean="0">
                <a:solidFill>
                  <a:schemeClr val="tx1"/>
                </a:solidFill>
              </a:rPr>
              <a:t>№39</a:t>
            </a:r>
            <a:endParaRPr lang="en-US" sz="5400" i="1" smtClean="0">
              <a:solidFill>
                <a:schemeClr val="tx1"/>
              </a:solidFill>
            </a:endParaRPr>
          </a:p>
          <a:p>
            <a:r>
              <a:rPr lang="en-US" sz="5400" i="1" smtClean="0">
                <a:solidFill>
                  <a:schemeClr val="tx1"/>
                </a:solidFill>
              </a:rPr>
              <a:t>Classe de 11e</a:t>
            </a:r>
            <a:r>
              <a:rPr lang="ru-RU" sz="5400" i="1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Xénia</a:t>
            </a:r>
            <a:endParaRPr lang="ru-RU" sz="6000" b="1" i="1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143375" y="2500313"/>
            <a:ext cx="485775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Pour expliquer son caractère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Il faut penser en peu 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Xénia</a:t>
            </a:r>
            <a:r>
              <a:rPr lang="fr-FR" sz="2800" b="1" i="1" smtClean="0">
                <a:latin typeface="Adobe Caslon Pro" pitchFamily="18" charset="0"/>
              </a:rPr>
              <a:t> est très intelligente,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Et elle est très sinsère.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643063"/>
            <a:ext cx="3143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Hélène</a:t>
            </a:r>
            <a:endParaRPr lang="ru-RU" sz="6000" b="1" i="1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714375" y="1714500"/>
            <a:ext cx="4614863" cy="3554413"/>
          </a:xfrm>
        </p:spPr>
        <p:txBody>
          <a:bodyPr/>
          <a:lstStyle/>
          <a:p>
            <a:endParaRPr lang="ru-RU" smtClean="0"/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aime le sport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Sachant très bien nager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est sportive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Et elle adore voyager </a:t>
            </a:r>
            <a:endParaRPr lang="ru-RU" sz="2800" b="1" i="1" smtClean="0"/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643063"/>
            <a:ext cx="3286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Alexandra</a:t>
            </a:r>
            <a:endParaRPr lang="ru-RU" sz="6000" b="1" i="1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8625" y="2714625"/>
            <a:ext cx="4643438" cy="345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Elle est active et impulsive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Mais elle n’est pas tranquille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Alexandra est attentive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Et elle est très gentille</a:t>
            </a:r>
          </a:p>
          <a:p>
            <a:pPr>
              <a:buFont typeface="Arial" charset="0"/>
              <a:buNone/>
            </a:pPr>
            <a:endParaRPr lang="en-US" b="1" i="1" smtClean="0">
              <a:latin typeface="Adobe Caslon Pro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4580" name="Picture 13" descr="C:\Documents and Settings\Admin.MICROSOF-C5DA4D\Рабочий стол\x_a7d69cc6зайце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714500"/>
            <a:ext cx="307181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idx="1"/>
          </p:nvPr>
        </p:nvSpPr>
        <p:spPr>
          <a:xfrm>
            <a:off x="714375" y="714375"/>
            <a:ext cx="7900988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i="1" smtClean="0">
                <a:latin typeface="Adobe Caslon Pro" pitchFamily="18" charset="0"/>
              </a:rPr>
              <a:t>    </a:t>
            </a:r>
            <a:r>
              <a:rPr lang="fr-FR" sz="2800" b="1" i="1" smtClean="0">
                <a:latin typeface="Adobe Caslon Pro" pitchFamily="18" charset="0"/>
              </a:rPr>
              <a:t>Merci, poète! -- au seuil de mes lares pieux,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Comme un hôte divin, tu viens et te dévoiles ;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Et l'auréole d'or de tes vers radieux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Brille autour de mon nom comme un cercle d'étoiles.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/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Chante ! Milton chantait ; chante ! Homère a chanté.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Le poète des sens perce la triste brume ;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L'aveugle voit dans l'ombre un monde de clarté. </a:t>
            </a:r>
            <a:br>
              <a:rPr lang="fr-FR" sz="2800" b="1" i="1" smtClean="0">
                <a:latin typeface="Adobe Caslon Pro" pitchFamily="18" charset="0"/>
              </a:rPr>
            </a:br>
            <a:r>
              <a:rPr lang="fr-FR" sz="2800" b="1" i="1" smtClean="0">
                <a:latin typeface="Adobe Caslon Pro" pitchFamily="18" charset="0"/>
              </a:rPr>
              <a:t>Quand l'oeil du corps s'éteint,l'oeil de l'esprit s'allume. </a:t>
            </a:r>
          </a:p>
          <a:p>
            <a:pPr algn="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(Victor Hugo)</a:t>
            </a:r>
            <a:endParaRPr lang="ru-RU" sz="2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14313"/>
            <a:ext cx="4786313" cy="42862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Rions, chantons, ô mes amis,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Occupons-nous à ne rien faire,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Laissons murmurer le vulgaire,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Le plaisir est toujours permis.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Que notre existence légère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S'évanouisse dans les jeux.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Vivons pour nous, soyons heureux,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N'importe de quelle manière.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Un jour il faudra nous courber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Sous la main du temps qui nous presse ;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Mais jouissons dans la jeunesse,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Et dérobons à la vieillesse </a:t>
            </a:r>
            <a:br>
              <a:rPr lang="fr-FR" sz="2000" i="1" dirty="0" smtClean="0">
                <a:solidFill>
                  <a:schemeClr val="tx1"/>
                </a:solidFill>
                <a:latin typeface="+mj-lt"/>
              </a:rPr>
            </a:br>
            <a:r>
              <a:rPr lang="fr-FR" sz="2000" i="1" dirty="0" smtClean="0">
                <a:solidFill>
                  <a:schemeClr val="tx1"/>
                </a:solidFill>
                <a:latin typeface="+mj-lt"/>
              </a:rPr>
              <a:t>Tout ce qu'on peut lui dérober.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000" i="1" dirty="0" err="1" smtClean="0">
                <a:solidFill>
                  <a:schemeClr val="tx1"/>
                </a:solidFill>
                <a:latin typeface="+mj-lt"/>
              </a:rPr>
              <a:t>Evariste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 de </a:t>
            </a:r>
            <a:r>
              <a:rPr lang="en-US" sz="2000" i="1" dirty="0" err="1" smtClean="0">
                <a:solidFill>
                  <a:schemeClr val="tx1"/>
                </a:solidFill>
                <a:latin typeface="+mj-lt"/>
              </a:rPr>
              <a:t>Pargny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)</a:t>
            </a:r>
            <a:endParaRPr lang="ru-RU" sz="2000" dirty="0">
              <a:latin typeface="+mj-lt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 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1143000"/>
          </a:xfrm>
        </p:spPr>
        <p:txBody>
          <a:bodyPr/>
          <a:lstStyle/>
          <a:p>
            <a:r>
              <a:rPr lang="en-US" sz="5400" i="1" smtClean="0">
                <a:latin typeface="Adobe Caslon Pro" pitchFamily="18" charset="0"/>
              </a:rPr>
              <a:t>Les amis</a:t>
            </a:r>
            <a:endParaRPr lang="ru-RU" sz="5400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75" y="928688"/>
            <a:ext cx="4071938" cy="18573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b="1" i="1" dirty="0">
                <a:latin typeface="Adobe Caslon Pro" pitchFamily="18" charset="0"/>
              </a:rPr>
              <a:t>Nous voulons vous </a:t>
            </a:r>
            <a:r>
              <a:rPr lang="fr-FR" sz="2400" b="1" i="1" dirty="0" smtClean="0">
                <a:latin typeface="Adobe Caslon Pro" pitchFamily="18" charset="0"/>
              </a:rPr>
              <a:t>présenter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latin typeface="Adobe Caslon Pro" pitchFamily="18" charset="0"/>
              </a:rPr>
              <a:t>Notre </a:t>
            </a:r>
            <a:r>
              <a:rPr lang="en-US" sz="2400" b="1" i="1" dirty="0" err="1" smtClean="0">
                <a:latin typeface="Adobe Caslon Pro" pitchFamily="18" charset="0"/>
              </a:rPr>
              <a:t>équipe</a:t>
            </a:r>
            <a:r>
              <a:rPr lang="en-US" sz="2400" b="1" i="1" dirty="0" smtClean="0">
                <a:latin typeface="Cambria"/>
              </a:rPr>
              <a:t> </a:t>
            </a:r>
            <a:r>
              <a:rPr lang="en-US" sz="2400" b="1" i="1" dirty="0" smtClean="0">
                <a:latin typeface="Adobe Caslon Pro" pitchFamily="18" charset="0"/>
              </a:rPr>
              <a:t>qui </a:t>
            </a:r>
            <a:r>
              <a:rPr lang="en-US" sz="2400" b="1" i="1" dirty="0" err="1">
                <a:latin typeface="Adobe Caslon Pro" pitchFamily="18" charset="0"/>
              </a:rPr>
              <a:t>aime</a:t>
            </a:r>
            <a:r>
              <a:rPr lang="en-US" sz="2400" b="1" i="1" dirty="0">
                <a:latin typeface="Adobe Caslon Pro" pitchFamily="18" charset="0"/>
              </a:rPr>
              <a:t> chanter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err="1" smtClean="0">
                <a:latin typeface="Adobe Caslon Pro" pitchFamily="18" charset="0"/>
              </a:rPr>
              <a:t>Toutes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>
                <a:latin typeface="Adobe Caslon Pro" pitchFamily="18" charset="0"/>
              </a:rPr>
              <a:t>les </a:t>
            </a:r>
            <a:r>
              <a:rPr lang="en-US" sz="2400" b="1" i="1" dirty="0" err="1" smtClean="0">
                <a:latin typeface="Adobe Caslon Pro" pitchFamily="18" charset="0"/>
              </a:rPr>
              <a:t>filles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 err="1" smtClean="0">
                <a:latin typeface="Adobe Caslon Pro" pitchFamily="18" charset="0"/>
              </a:rPr>
              <a:t>sont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 err="1" smtClean="0">
                <a:latin typeface="Adobe Caslon Pro" pitchFamily="18" charset="0"/>
              </a:rPr>
              <a:t>tr</a:t>
            </a:r>
            <a:r>
              <a:rPr lang="en-US" sz="2200" i="1" dirty="0" err="1" smtClean="0">
                <a:latin typeface="Cambria"/>
              </a:rPr>
              <a:t>è</a:t>
            </a:r>
            <a:r>
              <a:rPr lang="en-US" sz="2400" b="1" i="1" dirty="0" err="1" smtClean="0">
                <a:latin typeface="Adobe Caslon Pro" pitchFamily="18" charset="0"/>
              </a:rPr>
              <a:t>s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 err="1" smtClean="0">
                <a:latin typeface="Adobe Caslon Pro" pitchFamily="18" charset="0"/>
              </a:rPr>
              <a:t>contentes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err="1" smtClean="0">
                <a:latin typeface="Adobe Caslon Pro" pitchFamily="18" charset="0"/>
              </a:rPr>
              <a:t>Très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 err="1" smtClean="0">
                <a:latin typeface="Adobe Caslon Pro" pitchFamily="18" charset="0"/>
              </a:rPr>
              <a:t>jolies</a:t>
            </a:r>
            <a:r>
              <a:rPr lang="en-US" sz="2400" b="1" i="1" dirty="0" smtClean="0">
                <a:latin typeface="Adobe Caslon Pro" pitchFamily="18" charset="0"/>
              </a:rPr>
              <a:t> et </a:t>
            </a:r>
            <a:r>
              <a:rPr lang="en-US" sz="2400" b="1" i="1" dirty="0" err="1" smtClean="0">
                <a:latin typeface="Adobe Caslon Pro" pitchFamily="18" charset="0"/>
              </a:rPr>
              <a:t>même</a:t>
            </a:r>
            <a:r>
              <a:rPr lang="en-US" sz="2400" b="1" i="1" dirty="0" smtClean="0">
                <a:latin typeface="Adobe Caslon Pro" pitchFamily="18" charset="0"/>
              </a:rPr>
              <a:t> </a:t>
            </a:r>
            <a:r>
              <a:rPr lang="en-US" sz="2400" b="1" i="1" dirty="0" err="1" smtClean="0">
                <a:latin typeface="Adobe Caslon Pro" pitchFamily="18" charset="0"/>
              </a:rPr>
              <a:t>brilliantes</a:t>
            </a:r>
            <a:endParaRPr lang="ru-RU" sz="24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71875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0063"/>
            <a:ext cx="1500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71875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C:\Documents and Settings\Admin.MICROSOF-C5DA4D\Рабочий стол\фото\1ое сентября\яяяяяяяяяяяяяя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500063"/>
            <a:ext cx="1500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3571875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50" y="500063"/>
            <a:ext cx="1500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3571875"/>
            <a:ext cx="15001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 descr="C:\Documents and Settings\Admin.MICROSOF-C5DA4D\Рабочий стол\x_a7d69cc6зайцев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00938" y="3571875"/>
            <a:ext cx="1500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857625" y="142875"/>
            <a:ext cx="3929063" cy="2286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400" b="1" i="1" smtClean="0">
                <a:latin typeface="Adobe Caslon Pro" pitchFamily="18" charset="0"/>
              </a:rPr>
              <a:t>Par le jardin royal,</a:t>
            </a:r>
          </a:p>
          <a:p>
            <a:pPr>
              <a:buFont typeface="Arial" charset="0"/>
              <a:buNone/>
            </a:pPr>
            <a:r>
              <a:rPr lang="fr-FR" sz="2400" b="1" i="1" smtClean="0">
                <a:latin typeface="Adobe Caslon Pro" pitchFamily="18" charset="0"/>
              </a:rPr>
              <a:t>En l'arôme des roses,</a:t>
            </a:r>
          </a:p>
          <a:p>
            <a:pPr>
              <a:buFont typeface="Arial" charset="0"/>
              <a:buNone/>
            </a:pPr>
            <a:r>
              <a:rPr lang="fr-FR" sz="2400" b="1" i="1" smtClean="0">
                <a:latin typeface="Adobe Caslon Pro" pitchFamily="18" charset="0"/>
              </a:rPr>
              <a:t>Les princesses aux yeux pers,</a:t>
            </a:r>
          </a:p>
          <a:p>
            <a:pPr>
              <a:buFont typeface="Arial" charset="0"/>
              <a:buNone/>
            </a:pPr>
            <a:r>
              <a:rPr lang="en-US" sz="2400" b="1" i="1" smtClean="0">
                <a:latin typeface="Adobe Caslon Pro" pitchFamily="18" charset="0"/>
              </a:rPr>
              <a:t>Les soeurs </a:t>
            </a:r>
            <a:r>
              <a:rPr lang="fr-FR" sz="2400" b="1" i="1" smtClean="0">
                <a:latin typeface="Adobe Caslon Pro" pitchFamily="18" charset="0"/>
              </a:rPr>
              <a:t>nubiles des fleurs</a:t>
            </a:r>
          </a:p>
          <a:p>
            <a:pPr algn="r">
              <a:buFont typeface="Arial" charset="0"/>
              <a:buNone/>
            </a:pPr>
            <a:r>
              <a:rPr lang="fr-FR" sz="2400" b="1" i="1" smtClean="0">
                <a:latin typeface="Adobe Caslon Pro" pitchFamily="18" charset="0"/>
              </a:rPr>
              <a:t>(Stuart Merrill)</a:t>
            </a:r>
            <a:endParaRPr lang="en-US" sz="2400" b="1" i="1" smtClean="0">
              <a:latin typeface="Adobe Caslon Pro" pitchFamily="18" charset="0"/>
            </a:endParaRPr>
          </a:p>
          <a:p>
            <a:pPr algn="r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i="1" smtClean="0">
                <a:latin typeface="Adobe Caslon Pro" pitchFamily="18" charset="0"/>
              </a:rPr>
              <a:t>Valérie</a:t>
            </a:r>
            <a:endParaRPr lang="ru-RU" sz="6000" b="1" i="1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071938" y="2571750"/>
            <a:ext cx="4929187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Valerie est</a:t>
            </a:r>
            <a:r>
              <a:rPr lang="ru-RU" sz="2800" b="1" i="1" smtClean="0">
                <a:latin typeface="Adobe Caslon Pro" pitchFamily="18" charset="0"/>
              </a:rPr>
              <a:t> </a:t>
            </a:r>
            <a:r>
              <a:rPr lang="en-US" sz="2800" b="1" i="1" smtClean="0">
                <a:latin typeface="Adobe Caslon Pro" pitchFamily="18" charset="0"/>
              </a:rPr>
              <a:t>pleine d’esprit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Très gentille et très polie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Elle n’aime pas bavarder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Mais elle aime toujours danser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428750"/>
            <a:ext cx="3143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Anastasie</a:t>
            </a:r>
            <a:endParaRPr lang="ru-RU" sz="6000" b="1" i="1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75" y="2714625"/>
            <a:ext cx="4643438" cy="2357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aime  beaucoup chanter,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 parle très bien francais,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aime la France à la folie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Cette fille s'appelle Anastasie</a:t>
            </a:r>
            <a:endParaRPr lang="ru-RU" sz="2800" b="1" i="1" smtClean="0"/>
          </a:p>
        </p:txBody>
      </p:sp>
      <p:pic>
        <p:nvPicPr>
          <p:cNvPr id="18436" name="Picture 7" descr="C:\Documents and Settings\Admin.MICROSOF-C5DA4D\Рабочий стол\фото\1ое сентября\яяяяяяяяяяяяяя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643063"/>
            <a:ext cx="3357562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Hélène</a:t>
            </a:r>
            <a:endParaRPr lang="ru-RU" sz="6000" b="1" i="1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0" y="2643188"/>
            <a:ext cx="4857750" cy="39544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est sportive et positive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Et elle est une bonne amie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sait tr</a:t>
            </a:r>
            <a:r>
              <a:rPr lang="fr-FR" sz="2400" b="1" i="1" smtClean="0">
                <a:latin typeface="Cambria" pitchFamily="18" charset="0"/>
              </a:rPr>
              <a:t>è</a:t>
            </a:r>
            <a:r>
              <a:rPr lang="fr-FR" sz="2800" b="1" i="1" smtClean="0">
                <a:latin typeface="Adobe Caslon Pro" pitchFamily="18" charset="0"/>
              </a:rPr>
              <a:t>s bien le subjonctif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Et elle adore sourir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3429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i="1" dirty="0" smtClean="0">
                <a:latin typeface="Adobe Caslon Pro" pitchFamily="18" charset="0"/>
              </a:rPr>
              <a:t>Annette</a:t>
            </a:r>
            <a:endParaRPr lang="ru-RU" sz="6700" b="1" i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000500" y="1643063"/>
            <a:ext cx="5143500" cy="3482975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2800" b="1" i="1" smtClean="0">
              <a:latin typeface="Adobe Caslon Pro" pitchFamily="18" charset="0"/>
            </a:endParaRPr>
          </a:p>
          <a:p>
            <a:pPr algn="ctr">
              <a:buFont typeface="Arial" charset="0"/>
              <a:buNone/>
            </a:pPr>
            <a:endParaRPr lang="en-US" sz="2800" b="1" i="1" smtClean="0">
              <a:latin typeface="Adobe Caslon Pro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Elle est toujours contente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Elle n’aime pas être triste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Elle a son bon talent</a:t>
            </a:r>
          </a:p>
          <a:p>
            <a:pPr algn="ctr">
              <a:buFont typeface="Arial" charset="0"/>
              <a:buNone/>
            </a:pPr>
            <a:r>
              <a:rPr lang="en-US" sz="2800" b="1" i="1" smtClean="0">
                <a:latin typeface="Adobe Caslon Pro" pitchFamily="18" charset="0"/>
              </a:rPr>
              <a:t>Et ses</a:t>
            </a:r>
            <a:r>
              <a:rPr lang="fr-FR" sz="2800" b="1" i="1" smtClean="0">
                <a:latin typeface="Adobe Caslon Pro" pitchFamily="18" charset="0"/>
              </a:rPr>
              <a:t> chefs-d'œuvre sont brillantes</a:t>
            </a:r>
            <a:endParaRPr lang="en-US" sz="2800" b="1" i="1" smtClean="0">
              <a:latin typeface="Adobe Caslon Pro" pitchFamily="18" charset="0"/>
            </a:endParaRPr>
          </a:p>
          <a:p>
            <a:pPr algn="ctr">
              <a:buFont typeface="Arial" charset="0"/>
              <a:buNone/>
            </a:pPr>
            <a:endParaRPr lang="ru-RU" smtClean="0"/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3357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n-US" sz="6000" b="1" i="1" smtClean="0">
                <a:latin typeface="Adobe Caslon Pro" pitchFamily="18" charset="0"/>
              </a:rPr>
              <a:t>Daria</a:t>
            </a:r>
            <a:endParaRPr lang="ru-RU" sz="6000" b="1" i="1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57188" y="2357438"/>
            <a:ext cx="4043362" cy="37401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Daria est responsable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participe partout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Une amie formidable</a:t>
            </a:r>
          </a:p>
          <a:p>
            <a:pPr algn="ctr">
              <a:buFont typeface="Arial" charset="0"/>
              <a:buNone/>
            </a:pPr>
            <a:r>
              <a:rPr lang="fr-FR" sz="2800" b="1" i="1" smtClean="0">
                <a:latin typeface="Adobe Caslon Pro" pitchFamily="18" charset="0"/>
              </a:rPr>
              <a:t>Elle peut aider toujours</a:t>
            </a:r>
            <a:endParaRPr lang="ru-RU" sz="2800" b="1" i="1" smtClean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143000"/>
            <a:ext cx="2928938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338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Adobe Caslon Pro</vt:lpstr>
      <vt:lpstr>Cambria</vt:lpstr>
      <vt:lpstr>Тема Office</vt:lpstr>
      <vt:lpstr> Présentation de l’ équipe  “Les amis” </vt:lpstr>
      <vt:lpstr>Слайд 2</vt:lpstr>
      <vt:lpstr>Les amis</vt:lpstr>
      <vt:lpstr>Слайд 4</vt:lpstr>
      <vt:lpstr>Valérie</vt:lpstr>
      <vt:lpstr>Anastasie</vt:lpstr>
      <vt:lpstr>Hélène</vt:lpstr>
      <vt:lpstr> Annette</vt:lpstr>
      <vt:lpstr>Daria</vt:lpstr>
      <vt:lpstr>Xénia</vt:lpstr>
      <vt:lpstr>Hélène</vt:lpstr>
      <vt:lpstr>Alexandra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Дашекса</cp:lastModifiedBy>
  <cp:revision>49</cp:revision>
  <dcterms:created xsi:type="dcterms:W3CDTF">2010-11-17T16:14:17Z</dcterms:created>
  <dcterms:modified xsi:type="dcterms:W3CDTF">2010-12-02T17:04:35Z</dcterms:modified>
</cp:coreProperties>
</file>