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Une orange</a:t>
            </a:r>
            <a:endParaRPr lang="ru-RU" dirty="0"/>
          </a:p>
        </p:txBody>
      </p:sp>
      <p:pic>
        <p:nvPicPr>
          <p:cNvPr id="2050" name="Picture 2" descr="C:\Documents and Settings\Admin\Мои документы\Downloads\4-9682503664bfeedc106a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772400" cy="4651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4191000"/>
            <a:ext cx="7010400" cy="2667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Bradley Hand ITC" pitchFamily="66" charset="0"/>
              </a:rPr>
              <a:t>Si notre nombre de l’equipe 13</a:t>
            </a:r>
            <a:endParaRPr lang="ru-RU" dirty="0" smtClean="0"/>
          </a:p>
          <a:p>
            <a:pPr algn="ctr">
              <a:buNone/>
            </a:pPr>
            <a:r>
              <a:rPr lang="en-US" dirty="0" smtClean="0">
                <a:latin typeface="Bradley Hand ITC" pitchFamily="66" charset="0"/>
              </a:rPr>
              <a:t>Multipluer de trois</a:t>
            </a:r>
            <a:endParaRPr lang="ru-RU" dirty="0" smtClean="0"/>
          </a:p>
          <a:p>
            <a:pPr algn="ctr">
              <a:buNone/>
            </a:pPr>
            <a:r>
              <a:rPr lang="en-US" dirty="0" smtClean="0">
                <a:latin typeface="Bradley Hand ITC" pitchFamily="66" charset="0"/>
              </a:rPr>
              <a:t>Nous avons numero de l’ecole française </a:t>
            </a:r>
            <a:endParaRPr lang="ru-RU" dirty="0" smtClean="0"/>
          </a:p>
          <a:p>
            <a:pPr algn="ctr">
              <a:buNone/>
            </a:pPr>
            <a:r>
              <a:rPr lang="en-US" dirty="0" smtClean="0">
                <a:latin typeface="Bradley Hand ITC" pitchFamily="66" charset="0"/>
              </a:rPr>
              <a:t>Ou sont toi et moi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Admin\Мои документы\Downloads\1277035788_apelsin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4110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5532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radley Hand ITC" pitchFamily="66" charset="0"/>
              </a:rPr>
              <a:t>Notre «Orange» est orange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latin typeface="Bradley Hand ITC" pitchFamily="66" charset="0"/>
              </a:rPr>
              <a:t>Chacun de nous est son quartier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latin typeface="Bradley Hand ITC" pitchFamily="66" charset="0"/>
              </a:rPr>
              <a:t>Nous savons jouer ensemble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latin typeface="Bradley Hand ITC" pitchFamily="66" charset="0"/>
              </a:rPr>
              <a:t>Et etre toujours avances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Documents and Settings\Admin\Мои документы\Downloads\apels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1" y="2496026"/>
            <a:ext cx="6553200" cy="4361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SNV86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Une orange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orange</dc:title>
  <cp:lastModifiedBy>Admin</cp:lastModifiedBy>
  <cp:revision>1</cp:revision>
  <dcterms:modified xsi:type="dcterms:W3CDTF">2010-11-18T16:12:35Z</dcterms:modified>
</cp:coreProperties>
</file>